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Dosis"/>
      <p:regular r:id="rId16"/>
      <p:bold r:id="rId17"/>
    </p:embeddedFont>
    <p:embeddedFont>
      <p:font typeface="Staatliches"/>
      <p:regular r:id="rId18"/>
    </p:embeddedFont>
    <p:embeddedFont>
      <p:font typeface="Fira Sans Extra Condensed Medium"/>
      <p:regular r:id="rId19"/>
      <p:bold r:id="rId20"/>
      <p:italic r:id="rId21"/>
      <p:boldItalic r:id="rId22"/>
    </p:embeddedFont>
    <p:embeddedFont>
      <p:font typeface="Abel"/>
      <p:regular r:id="rId23"/>
    </p:embeddedFont>
    <p:embeddedFont>
      <p:font typeface="Squada One"/>
      <p:regular r:id="rId24"/>
    </p:embeddedFont>
    <p:embeddedFont>
      <p:font typeface="Josefin Sans"/>
      <p:regular r:id="rId25"/>
      <p:bold r:id="rId26"/>
      <p:italic r:id="rId27"/>
      <p:boldItalic r:id="rId28"/>
    </p:embeddedFont>
    <p:embeddedFont>
      <p:font typeface="Dosis ExtraLight"/>
      <p:regular r:id="rId29"/>
      <p:bold r:id="rId30"/>
    </p:embeddedFont>
    <p:embeddedFont>
      <p:font typeface="Fira Sans Condensed Extra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54">
          <p15:clr>
            <a:srgbClr val="9AA0A6"/>
          </p15:clr>
        </p15:guide>
        <p15:guide id="2" orient="horz" pos="336">
          <p15:clr>
            <a:srgbClr val="9AA0A6"/>
          </p15:clr>
        </p15:guide>
        <p15:guide id="3" orient="horz" pos="2904">
          <p15:clr>
            <a:srgbClr val="9AA0A6"/>
          </p15:clr>
        </p15:guide>
        <p15:guide id="4" pos="2880">
          <p15:clr>
            <a:srgbClr val="9AA0A6"/>
          </p15:clr>
        </p15:guide>
        <p15:guide id="5" pos="701">
          <p15:clr>
            <a:srgbClr val="9AA0A6"/>
          </p15:clr>
        </p15:guide>
        <p15:guide id="6" orient="horz" pos="261">
          <p15:clr>
            <a:srgbClr val="9AA0A6"/>
          </p15:clr>
        </p15:guide>
        <p15:guide id="7" pos="885">
          <p15:clr>
            <a:srgbClr val="9AA0A6"/>
          </p15:clr>
        </p15:guide>
        <p15:guide id="8" pos="532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54"/>
        <p:guide pos="336" orient="horz"/>
        <p:guide pos="2904" orient="horz"/>
        <p:guide pos="2880"/>
        <p:guide pos="701"/>
        <p:guide pos="261" orient="horz"/>
        <p:guide pos="885"/>
        <p:guide pos="532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bold.fntdata"/><Relationship Id="rId22" Type="http://schemas.openxmlformats.org/officeDocument/2006/relationships/font" Target="fonts/FiraSansExtraCondensedMedium-boldItalic.fntdata"/><Relationship Id="rId21" Type="http://schemas.openxmlformats.org/officeDocument/2006/relationships/font" Target="fonts/FiraSansExtraCondensedMedium-italic.fntdata"/><Relationship Id="rId24" Type="http://schemas.openxmlformats.org/officeDocument/2006/relationships/font" Target="fonts/SquadaOne-regular.fntdata"/><Relationship Id="rId23" Type="http://schemas.openxmlformats.org/officeDocument/2006/relationships/font" Target="fonts/Abel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JosefinSans-bold.fntdata"/><Relationship Id="rId25" Type="http://schemas.openxmlformats.org/officeDocument/2006/relationships/font" Target="fonts/JosefinSans-regular.fntdata"/><Relationship Id="rId28" Type="http://schemas.openxmlformats.org/officeDocument/2006/relationships/font" Target="fonts/JosefinSans-boldItalic.fntdata"/><Relationship Id="rId27" Type="http://schemas.openxmlformats.org/officeDocument/2006/relationships/font" Target="fonts/Josefi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osisExtra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CondensedExtraLight-regular.fntdata"/><Relationship Id="rId30" Type="http://schemas.openxmlformats.org/officeDocument/2006/relationships/font" Target="fonts/DosisExtraLight-bold.fntdata"/><Relationship Id="rId11" Type="http://schemas.openxmlformats.org/officeDocument/2006/relationships/slide" Target="slides/slide6.xml"/><Relationship Id="rId33" Type="http://schemas.openxmlformats.org/officeDocument/2006/relationships/font" Target="fonts/FiraSansCondensedExtraLight-italic.fntdata"/><Relationship Id="rId10" Type="http://schemas.openxmlformats.org/officeDocument/2006/relationships/slide" Target="slides/slide5.xml"/><Relationship Id="rId32" Type="http://schemas.openxmlformats.org/officeDocument/2006/relationships/font" Target="fonts/FiraSansCondensedExtra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FiraSansCondensedExtra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Dosis-bold.fntdata"/><Relationship Id="rId16" Type="http://schemas.openxmlformats.org/officeDocument/2006/relationships/font" Target="fonts/Dosis-regular.fntdata"/><Relationship Id="rId19" Type="http://schemas.openxmlformats.org/officeDocument/2006/relationships/font" Target="fonts/FiraSansExtraCondensedMedium-regular.fntdata"/><Relationship Id="rId18" Type="http://schemas.openxmlformats.org/officeDocument/2006/relationships/font" Target="fonts/Staatliches-regular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2025ea53a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82025ea53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2025ea53a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82025ea53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2025ea646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2025ea646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2025ea646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2025ea646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solidFill>
          <a:srgbClr val="EFEFE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EFEFE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4">
  <p:cSld name="CUSTOM_26_1_1">
    <p:bg>
      <p:bgPr>
        <a:solidFill>
          <a:srgbClr val="EFEFE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0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1"/>
          <p:cNvSpPr txBox="1"/>
          <p:nvPr>
            <p:ph type="title"/>
          </p:nvPr>
        </p:nvSpPr>
        <p:spPr>
          <a:xfrm flipH="1">
            <a:off x="856199" y="1705548"/>
            <a:ext cx="26409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856300" y="2747325"/>
            <a:ext cx="2799000" cy="15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26_1_1_1">
    <p:bg>
      <p:bgPr>
        <a:solidFill>
          <a:srgbClr val="EFEFE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idx="1" type="subTitle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2" type="subTitle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3" type="subTitle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2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 txBox="1"/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4" type="subTitle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5" type="subTitle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6" type="subTitle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7" type="subTitle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8" type="subTitle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9" type="subTitle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13" type="subTitle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4" type="subTitle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15" type="subTitle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 1">
  <p:cSld name="CUSTOM_26_1_1_1_1_2">
    <p:bg>
      <p:bgPr>
        <a:solidFill>
          <a:srgbClr val="EFEFE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3"/>
          <p:cNvSpPr txBox="1"/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">
  <p:cSld name="CUSTOM_26_1_1_1_2">
    <p:bg>
      <p:bgPr>
        <a:solidFill>
          <a:srgbClr val="EFEFE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4736030" y="1531703"/>
            <a:ext cx="3493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4736037" y="1215950"/>
            <a:ext cx="3493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3" type="subTitle"/>
          </p:nvPr>
        </p:nvSpPr>
        <p:spPr>
          <a:xfrm>
            <a:off x="4736030" y="4056302"/>
            <a:ext cx="3493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4" type="subTitle"/>
          </p:nvPr>
        </p:nvSpPr>
        <p:spPr>
          <a:xfrm>
            <a:off x="4736037" y="3740549"/>
            <a:ext cx="3493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5" type="subTitle"/>
          </p:nvPr>
        </p:nvSpPr>
        <p:spPr>
          <a:xfrm>
            <a:off x="4736030" y="2793999"/>
            <a:ext cx="34938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idx="6" type="subTitle"/>
          </p:nvPr>
        </p:nvSpPr>
        <p:spPr>
          <a:xfrm>
            <a:off x="4736037" y="2478247"/>
            <a:ext cx="34938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7" name="Google Shape;97;p14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>
            <p:ph type="ctrTitle"/>
          </p:nvPr>
        </p:nvSpPr>
        <p:spPr>
          <a:xfrm>
            <a:off x="948600" y="366800"/>
            <a:ext cx="55641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27_1">
    <p:bg>
      <p:bgPr>
        <a:solidFill>
          <a:srgbClr val="EFEFE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b="1" sz="60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b="1" i="0" lang="en" sz="900" u="none" cap="none" strike="noStrike">
                <a:solidFill>
                  <a:schemeClr val="hlink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/>
              </a:rPr>
              <a:t>Slidesgo</a:t>
            </a:r>
            <a:r>
              <a:rPr b="0" i="0" lang="en" sz="9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b="1" i="0" lang="en" sz="900" u="none" cap="none" strike="noStrike">
                <a:solidFill>
                  <a:schemeClr val="hlink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/>
              </a:rPr>
              <a:t>Flaticon</a:t>
            </a:r>
            <a:r>
              <a:rPr b="0" i="0" lang="en" sz="9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b="1" i="0" lang="en" sz="900" u="none" cap="none" strike="noStrike">
                <a:solidFill>
                  <a:schemeClr val="hlink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/>
              </a:rPr>
              <a:t>Freepik</a:t>
            </a:r>
            <a:r>
              <a:rPr b="0" i="0" lang="en" sz="9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  <a:endParaRPr b="0" i="0" sz="900" u="none" cap="none" strike="noStrik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CUSTOM_27_1_1">
    <p:bg>
      <p:bgPr>
        <a:solidFill>
          <a:srgbClr val="EFEFE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1">
  <p:cSld name="CUSTOM_27_1_1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2">
    <p:bg>
      <p:bgPr>
        <a:solidFill>
          <a:srgbClr val="EFEFE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flipH="1" rot="10800000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subTitle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3" type="subTitle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4" type="subTitle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5" type="subTitle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6" type="subTitle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7" type="subTitle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" name="Google Shape;21;p3"/>
          <p:cNvSpPr txBox="1"/>
          <p:nvPr>
            <p:ph idx="8" type="subTitle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9" type="subTitle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" name="Google Shape;23;p3"/>
          <p:cNvSpPr txBox="1"/>
          <p:nvPr>
            <p:ph idx="13" type="subTitle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" name="Google Shape;24;p3"/>
          <p:cNvSpPr txBox="1"/>
          <p:nvPr>
            <p:ph idx="14" type="subTitle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5" type="subTitle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6" type="title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7" type="title"/>
          </p:nvPr>
        </p:nvSpPr>
        <p:spPr>
          <a:xfrm>
            <a:off x="607642" y="1886125"/>
            <a:ext cx="80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8" type="title"/>
          </p:nvPr>
        </p:nvSpPr>
        <p:spPr>
          <a:xfrm>
            <a:off x="3333707" y="483494"/>
            <a:ext cx="855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19" type="title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20" type="title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1">
  <p:cSld name="CUSTOM_13">
    <p:bg>
      <p:bgPr>
        <a:solidFill>
          <a:srgbClr val="EFEFEF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"/>
          <p:cNvSpPr txBox="1"/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" type="subTitle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4_1">
    <p:bg>
      <p:bgPr>
        <a:solidFill>
          <a:srgbClr val="EFEFEF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subTitle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3" type="subTitle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4" type="subTitle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5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5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5" name="Google Shape;45;p5"/>
          <p:cNvSpPr txBox="1"/>
          <p:nvPr>
            <p:ph idx="5" type="subTitle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6" type="subTitle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26_1_1_1_1">
    <p:bg>
      <p:bgPr>
        <a:solidFill>
          <a:srgbClr val="EFEFEF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6"/>
          <p:cNvSpPr txBox="1"/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b="1" sz="2400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28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>
            <p:ph idx="1" type="subTitle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000"/>
              <a:buFont typeface="Abel"/>
              <a:buChar char="●"/>
              <a:defRPr>
                <a:solidFill>
                  <a:srgbClr val="EFEFE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/>
        </p:txBody>
      </p:sp>
      <p:sp>
        <p:nvSpPr>
          <p:cNvPr id="54" name="Google Shape;54;p7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7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b="1" sz="2400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2">
  <p:cSld name="CUSTOM_26">
    <p:bg>
      <p:bgPr>
        <a:solidFill>
          <a:srgbClr val="EFEFE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8"/>
          <p:cNvSpPr txBox="1"/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" type="subTitle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">
  <p:cSld name="CUSTOM_26_2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2" type="subTitle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3">
  <p:cSld name="CUSTOM_26_1">
    <p:bg>
      <p:bgPr>
        <a:solidFill>
          <a:srgbClr val="EFEFE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/>
          <p:nvPr/>
        </p:nvSpPr>
        <p:spPr>
          <a:xfrm flipH="1">
            <a:off x="7755299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0"/>
          <p:cNvSpPr txBox="1"/>
          <p:nvPr>
            <p:ph type="title"/>
          </p:nvPr>
        </p:nvSpPr>
        <p:spPr>
          <a:xfrm>
            <a:off x="5646900" y="1753400"/>
            <a:ext cx="2640900" cy="896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" type="subTitle"/>
          </p:nvPr>
        </p:nvSpPr>
        <p:spPr>
          <a:xfrm flipH="1">
            <a:off x="5485100" y="2753100"/>
            <a:ext cx="2802600" cy="15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b="0" i="0" sz="2800" u="none" cap="none" strike="noStrike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i="0" sz="2800" u="none" cap="none" strike="noStrike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100"/>
              <a:buFont typeface="Dosis ExtraLight"/>
              <a:buChar char="■"/>
              <a:defRPr b="0" i="0" sz="1100" u="none" cap="none" strike="noStrike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hyperlink" Target="http://people.csail.mit.edu/brooks/idocs/AIM-100.pdf" TargetMode="External"/><Relationship Id="rId5" Type="http://schemas.openxmlformats.org/officeDocument/2006/relationships/hyperlink" Target="about:blank" TargetMode="External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tryolabs.com/" TargetMode="External"/><Relationship Id="rId5" Type="http://schemas.openxmlformats.org/officeDocument/2006/relationships/image" Target="../media/image21.gif"/><Relationship Id="rId6" Type="http://schemas.openxmlformats.org/officeDocument/2006/relationships/image" Target="../media/image8.jpg"/><Relationship Id="rId7" Type="http://schemas.openxmlformats.org/officeDocument/2006/relationships/image" Target="../media/image11.jp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hyperlink" Target="https://opencv.org/abou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9.jpg"/><Relationship Id="rId5" Type="http://schemas.openxmlformats.org/officeDocument/2006/relationships/hyperlink" Target="http://learn.leighcotnoir.com/artspeak/elements-color/hue-value-saturation/" TargetMode="External"/><Relationship Id="rId6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hyperlink" Target="https://www.geeksforgeeks.org/arithmetic-operations-on-images-using-opencv-set-2-bitwise-operations-on-binary-image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84336" y="432569"/>
            <a:ext cx="8628265" cy="20538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5400"/>
              <a:t>Indian Society For Technical Education</a:t>
            </a:r>
            <a:endParaRPr/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2498680" y="3892312"/>
            <a:ext cx="33324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000"/>
              <a:t>Computer Vision using OpenCV</a:t>
            </a:r>
            <a:endParaRPr/>
          </a:p>
        </p:txBody>
      </p:sp>
      <p:pic>
        <p:nvPicPr>
          <p:cNvPr descr="A picture containing ball, drawing, food, room&#10;&#10;Description generated with very high confidence"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3427" y="2366850"/>
            <a:ext cx="1413596" cy="140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/>
          <p:nvPr>
            <p:ph type="ctrTitle"/>
          </p:nvPr>
        </p:nvSpPr>
        <p:spPr>
          <a:xfrm>
            <a:off x="1585525" y="1884175"/>
            <a:ext cx="66660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10300">
                <a:solidFill>
                  <a:schemeClr val="accent5"/>
                </a:solidFill>
              </a:rPr>
              <a:t>THANK</a:t>
            </a:r>
            <a:r>
              <a:rPr lang="en" sz="10300"/>
              <a:t> YOu ! </a:t>
            </a:r>
            <a:endParaRPr sz="10300">
              <a:solidFill>
                <a:schemeClr val="accent5"/>
              </a:solidFill>
            </a:endParaRPr>
          </a:p>
        </p:txBody>
      </p:sp>
      <p:sp>
        <p:nvSpPr>
          <p:cNvPr id="295" name="Google Shape;295;p28"/>
          <p:cNvSpPr txBox="1"/>
          <p:nvPr>
            <p:ph idx="1" type="subTitle"/>
          </p:nvPr>
        </p:nvSpPr>
        <p:spPr>
          <a:xfrm>
            <a:off x="5502775" y="2327750"/>
            <a:ext cx="29919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7" type="subTitle"/>
          </p:nvPr>
        </p:nvSpPr>
        <p:spPr>
          <a:xfrm>
            <a:off x="1392149" y="987775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Will go through fundamentals of pip install</a:t>
            </a:r>
            <a:endParaRPr/>
          </a:p>
        </p:txBody>
      </p:sp>
      <p:sp>
        <p:nvSpPr>
          <p:cNvPr id="119" name="Google Shape;119;p20"/>
          <p:cNvSpPr txBox="1"/>
          <p:nvPr>
            <p:ph idx="8" type="subTitle"/>
          </p:nvPr>
        </p:nvSpPr>
        <p:spPr>
          <a:xfrm>
            <a:off x="4195187" y="4148741"/>
            <a:ext cx="1996833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Adding the virtual background to live videcaptures.</a:t>
            </a:r>
            <a:endParaRPr/>
          </a:p>
        </p:txBody>
      </p:sp>
      <p:sp>
        <p:nvSpPr>
          <p:cNvPr id="120" name="Google Shape;120;p20"/>
          <p:cNvSpPr txBox="1"/>
          <p:nvPr>
            <p:ph idx="13" type="subTitle"/>
          </p:nvPr>
        </p:nvSpPr>
        <p:spPr>
          <a:xfrm>
            <a:off x="4611630" y="1013752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>
                <a:solidFill>
                  <a:schemeClr val="accent3"/>
                </a:solidFill>
              </a:rPr>
              <a:t>Will go through the basic OpenCv functions and operations</a:t>
            </a:r>
            <a:endParaRPr/>
          </a:p>
        </p:txBody>
      </p:sp>
      <p:sp>
        <p:nvSpPr>
          <p:cNvPr id="121" name="Google Shape;121;p20"/>
          <p:cNvSpPr txBox="1"/>
          <p:nvPr>
            <p:ph idx="15" type="subTitle"/>
          </p:nvPr>
        </p:nvSpPr>
        <p:spPr>
          <a:xfrm>
            <a:off x="2690620" y="1654997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122" name="Google Shape;122;p20"/>
          <p:cNvSpPr txBox="1"/>
          <p:nvPr>
            <p:ph idx="16" type="title"/>
          </p:nvPr>
        </p:nvSpPr>
        <p:spPr>
          <a:xfrm>
            <a:off x="3399623" y="3570954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3" name="Google Shape;123;p20"/>
          <p:cNvSpPr txBox="1"/>
          <p:nvPr>
            <p:ph idx="17" type="title"/>
          </p:nvPr>
        </p:nvSpPr>
        <p:spPr>
          <a:xfrm>
            <a:off x="6070000" y="2207156"/>
            <a:ext cx="80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4" name="Google Shape;124;p20"/>
          <p:cNvSpPr txBox="1"/>
          <p:nvPr>
            <p:ph idx="18" type="title"/>
          </p:nvPr>
        </p:nvSpPr>
        <p:spPr>
          <a:xfrm>
            <a:off x="403683" y="2573169"/>
            <a:ext cx="855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5" name="Google Shape;125;p20"/>
          <p:cNvSpPr txBox="1"/>
          <p:nvPr>
            <p:ph idx="20" type="title"/>
          </p:nvPr>
        </p:nvSpPr>
        <p:spPr>
          <a:xfrm>
            <a:off x="221168" y="497947"/>
            <a:ext cx="1212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6" name="Google Shape;126;p20"/>
          <p:cNvSpPr txBox="1"/>
          <p:nvPr>
            <p:ph idx="4" type="subTitle"/>
          </p:nvPr>
        </p:nvSpPr>
        <p:spPr>
          <a:xfrm>
            <a:off x="5089253" y="466361"/>
            <a:ext cx="1937696" cy="57904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Opening and reading images </a:t>
            </a:r>
            <a:endParaRPr/>
          </a:p>
        </p:txBody>
      </p:sp>
      <p:sp>
        <p:nvSpPr>
          <p:cNvPr id="127" name="Google Shape;127;p20"/>
          <p:cNvSpPr txBox="1"/>
          <p:nvPr>
            <p:ph idx="5" type="subTitle"/>
          </p:nvPr>
        </p:nvSpPr>
        <p:spPr>
          <a:xfrm>
            <a:off x="4639687" y="3615224"/>
            <a:ext cx="1690622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Virtual Background </a:t>
            </a:r>
            <a:endParaRPr/>
          </a:p>
        </p:txBody>
      </p:sp>
      <p:sp>
        <p:nvSpPr>
          <p:cNvPr id="128" name="Google Shape;128;p20"/>
          <p:cNvSpPr txBox="1"/>
          <p:nvPr>
            <p:ph idx="6" type="subTitle"/>
          </p:nvPr>
        </p:nvSpPr>
        <p:spPr>
          <a:xfrm>
            <a:off x="6874309" y="2209839"/>
            <a:ext cx="13944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Colour Detection</a:t>
            </a:r>
            <a:endParaRPr/>
          </a:p>
        </p:txBody>
      </p:sp>
      <p:sp>
        <p:nvSpPr>
          <p:cNvPr id="129" name="Google Shape;129;p20"/>
          <p:cNvSpPr txBox="1"/>
          <p:nvPr>
            <p:ph idx="2" type="subTitle"/>
          </p:nvPr>
        </p:nvSpPr>
        <p:spPr>
          <a:xfrm>
            <a:off x="1505271" y="524450"/>
            <a:ext cx="18591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Setting up python and openCV</a:t>
            </a:r>
            <a:endParaRPr/>
          </a:p>
        </p:txBody>
      </p:sp>
      <p:sp>
        <p:nvSpPr>
          <p:cNvPr id="130" name="Google Shape;130;p20"/>
          <p:cNvSpPr txBox="1"/>
          <p:nvPr>
            <p:ph idx="3" type="subTitle"/>
          </p:nvPr>
        </p:nvSpPr>
        <p:spPr>
          <a:xfrm>
            <a:off x="1377920" y="2573558"/>
            <a:ext cx="1690733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About colour schemes </a:t>
            </a:r>
            <a:endParaRPr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4283587" y="441161"/>
            <a:ext cx="804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2" name="Google Shape;132;p20"/>
          <p:cNvSpPr txBox="1"/>
          <p:nvPr/>
        </p:nvSpPr>
        <p:spPr>
          <a:xfrm>
            <a:off x="6276626" y="2702975"/>
            <a:ext cx="2232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37474F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Will </a:t>
            </a:r>
            <a:r>
              <a:rPr lang="en">
                <a:solidFill>
                  <a:srgbClr val="37474F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use the colour scheme knowledge to detect objects</a:t>
            </a:r>
            <a:r>
              <a:rPr b="0" i="0" lang="en" sz="1400" u="none" cap="none" strike="noStrike">
                <a:solidFill>
                  <a:srgbClr val="37474F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 txBox="1"/>
          <p:nvPr>
            <p:ph idx="9" type="subTitle"/>
          </p:nvPr>
        </p:nvSpPr>
        <p:spPr>
          <a:xfrm>
            <a:off x="1062075" y="3065250"/>
            <a:ext cx="18591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Will get to know about the colour schemes .</a:t>
            </a:r>
            <a:endParaRPr/>
          </a:p>
        </p:txBody>
      </p:sp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158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4" type="subTitle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</a:pPr>
            <a:r>
              <a:t/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6569" y="-9525"/>
            <a:ext cx="577431" cy="5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3076" y="1275001"/>
            <a:ext cx="5797167" cy="325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type="ctrTitle"/>
          </p:nvPr>
        </p:nvSpPr>
        <p:spPr>
          <a:xfrm>
            <a:off x="546500" y="539743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" sz="5200">
                <a:solidFill>
                  <a:schemeClr val="accent3"/>
                </a:solidFill>
              </a:rPr>
              <a:t>Computer Vision </a:t>
            </a:r>
            <a:endParaRPr sz="5200"/>
          </a:p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365869" y="1694660"/>
            <a:ext cx="364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In</a:t>
            </a:r>
            <a:r>
              <a:rPr lang="en" sz="19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 1966, Seymour Papert and Marvin Minsky, two pioneers of artificial intelligence, launched the </a:t>
            </a:r>
            <a:r>
              <a:rPr lang="en" sz="1900" u="sng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  <a:hlinkClick r:id="rId4"/>
              </a:rPr>
              <a:t>Summer Vision Project</a:t>
            </a:r>
            <a:r>
              <a:rPr lang="en" sz="1900">
                <a:solidFill>
                  <a:schemeClr val="accent3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, a two-month, 10-man effort to create a computer system that could identify objects in images. 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5970400" y="4665550"/>
            <a:ext cx="30000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6"/>
                </a:solidFill>
                <a:hlinkClick r:id="rId5"/>
              </a:rPr>
              <a:t>*Credits:    https://www.pcmag.com/</a:t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89900" y="1"/>
            <a:ext cx="554100" cy="54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 txBox="1"/>
          <p:nvPr>
            <p:ph idx="2" type="subTitle"/>
          </p:nvPr>
        </p:nvSpPr>
        <p:spPr>
          <a:xfrm>
            <a:off x="5259305" y="1360373"/>
            <a:ext cx="2385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Image classification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3" type="subTitle"/>
          </p:nvPr>
        </p:nvSpPr>
        <p:spPr>
          <a:xfrm>
            <a:off x="5007669" y="2731288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p22"/>
          <p:cNvSpPr txBox="1"/>
          <p:nvPr>
            <p:ph idx="1" type="subTitle"/>
          </p:nvPr>
        </p:nvSpPr>
        <p:spPr>
          <a:xfrm>
            <a:off x="5582965" y="3520185"/>
            <a:ext cx="2755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Object tracking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4" type="subTitle"/>
          </p:nvPr>
        </p:nvSpPr>
        <p:spPr>
          <a:xfrm>
            <a:off x="5207350" y="3557975"/>
            <a:ext cx="28875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Some typical tasks of Computer Vision </a:t>
            </a:r>
            <a:endParaRPr/>
          </a:p>
        </p:txBody>
      </p:sp>
      <p:sp>
        <p:nvSpPr>
          <p:cNvPr id="157" name="Google Shape;157;p22"/>
          <p:cNvSpPr txBox="1"/>
          <p:nvPr>
            <p:ph idx="5" type="subTitle"/>
          </p:nvPr>
        </p:nvSpPr>
        <p:spPr>
          <a:xfrm>
            <a:off x="1517645" y="3390378"/>
            <a:ext cx="26616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Object detection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 txBox="1"/>
          <p:nvPr>
            <p:ph idx="6" type="subTitle"/>
          </p:nvPr>
        </p:nvSpPr>
        <p:spPr>
          <a:xfrm>
            <a:off x="1403720" y="1360373"/>
            <a:ext cx="2385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/>
              <a:t>Instance segmentation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descr="A picture containing table, cake, woman, sitting&#10;&#10;Description generated with very high confidence" id="159" name="Google Shape;15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8358" y="1465932"/>
            <a:ext cx="2688115" cy="155750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/>
          <p:nvPr/>
        </p:nvSpPr>
        <p:spPr>
          <a:xfrm>
            <a:off x="6112984" y="4883915"/>
            <a:ext cx="27432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23C7AC"/>
                </a:solidFill>
                <a:latin typeface="Staatliches"/>
                <a:ea typeface="Staatliches"/>
                <a:cs typeface="Staatliches"/>
                <a:sym typeface="Staatliches"/>
              </a:rPr>
              <a:t>*credits : </a:t>
            </a: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https://tryolabs.com/</a:t>
            </a:r>
            <a:endParaRPr b="0" i="0" sz="1400" u="none" cap="none" strike="noStrike">
              <a:solidFill>
                <a:srgbClr val="23C7AC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0488" y="3520175"/>
            <a:ext cx="2821225" cy="141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9301" y="1498125"/>
            <a:ext cx="2947776" cy="14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70376" y="3520175"/>
            <a:ext cx="2755175" cy="149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573298" y="-9525"/>
            <a:ext cx="583777" cy="5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/>
        </p:nvSpPr>
        <p:spPr>
          <a:xfrm>
            <a:off x="5173750" y="77263"/>
            <a:ext cx="304356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5595999" y="2930350"/>
            <a:ext cx="31464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 </a:t>
            </a:r>
            <a:r>
              <a:rPr b="0" i="0" lang="en" sz="2400" u="none" cap="none" strike="noStrik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Can be integrated with several platforms </a:t>
            </a:r>
            <a:endParaRPr/>
          </a:p>
        </p:txBody>
      </p:sp>
      <p:sp>
        <p:nvSpPr>
          <p:cNvPr id="171" name="Google Shape;171;p23"/>
          <p:cNvSpPr txBox="1"/>
          <p:nvPr/>
        </p:nvSpPr>
        <p:spPr>
          <a:xfrm>
            <a:off x="584151" y="2126050"/>
            <a:ext cx="3078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Open source library for Computer Vision </a:t>
            </a:r>
            <a:endParaRPr/>
          </a:p>
        </p:txBody>
      </p:sp>
      <p:sp>
        <p:nvSpPr>
          <p:cNvPr id="172" name="Google Shape;172;p23"/>
          <p:cNvSpPr txBox="1"/>
          <p:nvPr/>
        </p:nvSpPr>
        <p:spPr>
          <a:xfrm>
            <a:off x="900200" y="3543725"/>
            <a:ext cx="2817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Has </a:t>
            </a:r>
            <a:r>
              <a:rPr b="0" i="0" lang="en" sz="2400" u="none" cap="none" strike="noStrik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Cross Platform interfaces </a:t>
            </a:r>
            <a:r>
              <a:rPr b="0" i="0" lang="en" sz="1000" u="none" cap="none" strike="noStrik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  </a:t>
            </a:r>
            <a:endParaRPr/>
          </a:p>
        </p:txBody>
      </p:sp>
      <p:sp>
        <p:nvSpPr>
          <p:cNvPr id="173" name="Google Shape;173;p23"/>
          <p:cNvSpPr txBox="1"/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300"/>
              <a:t>Why OpenCV ?</a:t>
            </a:r>
            <a:endParaRPr sz="5300"/>
          </a:p>
        </p:txBody>
      </p:sp>
      <p:grpSp>
        <p:nvGrpSpPr>
          <p:cNvPr id="174" name="Google Shape;174;p23"/>
          <p:cNvGrpSpPr/>
          <p:nvPr/>
        </p:nvGrpSpPr>
        <p:grpSpPr>
          <a:xfrm>
            <a:off x="3306287" y="1686222"/>
            <a:ext cx="3146433" cy="2525555"/>
            <a:chOff x="3296268" y="1556213"/>
            <a:chExt cx="3146433" cy="2525555"/>
          </a:xfrm>
        </p:grpSpPr>
        <p:grpSp>
          <p:nvGrpSpPr>
            <p:cNvPr id="175" name="Google Shape;175;p23"/>
            <p:cNvGrpSpPr/>
            <p:nvPr/>
          </p:nvGrpSpPr>
          <p:grpSpPr>
            <a:xfrm>
              <a:off x="3912170" y="1556213"/>
              <a:ext cx="1492099" cy="2525555"/>
              <a:chOff x="3912170" y="1556213"/>
              <a:chExt cx="1492099" cy="2525555"/>
            </a:xfrm>
          </p:grpSpPr>
          <p:sp>
            <p:nvSpPr>
              <p:cNvPr id="176" name="Google Shape;176;p23"/>
              <p:cNvSpPr/>
              <p:nvPr/>
            </p:nvSpPr>
            <p:spPr>
              <a:xfrm>
                <a:off x="4881300" y="2663550"/>
                <a:ext cx="239400" cy="419700"/>
              </a:xfrm>
              <a:prstGeom prst="ellipse">
                <a:avLst/>
              </a:prstGeom>
              <a:solidFill>
                <a:srgbClr val="1FB2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23"/>
              <p:cNvSpPr/>
              <p:nvPr/>
            </p:nvSpPr>
            <p:spPr>
              <a:xfrm>
                <a:off x="4589045" y="3377116"/>
                <a:ext cx="188068" cy="356912"/>
              </a:xfrm>
              <a:custGeom>
                <a:rect b="b" l="l" r="r" t="t"/>
                <a:pathLst>
                  <a:path extrusionOk="0" h="23578" w="12426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23"/>
              <p:cNvSpPr/>
              <p:nvPr/>
            </p:nvSpPr>
            <p:spPr>
              <a:xfrm>
                <a:off x="4418925" y="3392052"/>
                <a:ext cx="284253" cy="224268"/>
              </a:xfrm>
              <a:custGeom>
                <a:rect b="b" l="l" r="r" t="t"/>
                <a:pathLst>
                  <a:path extrusionOk="0" h="14835" w="18806">
                    <a:moveTo>
                      <a:pt x="4230" y="1"/>
                    </a:moveTo>
                    <a:cubicBezTo>
                      <a:pt x="4052" y="124"/>
                      <a:pt x="3883" y="255"/>
                      <a:pt x="3709" y="394"/>
                    </a:cubicBezTo>
                    <a:cubicBezTo>
                      <a:pt x="3582" y="490"/>
                      <a:pt x="3458" y="595"/>
                      <a:pt x="3335" y="702"/>
                    </a:cubicBezTo>
                    <a:cubicBezTo>
                      <a:pt x="2676" y="1273"/>
                      <a:pt x="2097" y="1882"/>
                      <a:pt x="1415" y="2622"/>
                    </a:cubicBezTo>
                    <a:cubicBezTo>
                      <a:pt x="1211" y="2838"/>
                      <a:pt x="1003" y="3061"/>
                      <a:pt x="791" y="3285"/>
                    </a:cubicBezTo>
                    <a:cubicBezTo>
                      <a:pt x="282" y="4938"/>
                      <a:pt x="1" y="6612"/>
                      <a:pt x="1" y="8181"/>
                    </a:cubicBezTo>
                    <a:cubicBezTo>
                      <a:pt x="1" y="12340"/>
                      <a:pt x="1889" y="14835"/>
                      <a:pt x="4584" y="14835"/>
                    </a:cubicBezTo>
                    <a:cubicBezTo>
                      <a:pt x="5510" y="14835"/>
                      <a:pt x="6527" y="14542"/>
                      <a:pt x="7595" y="13925"/>
                    </a:cubicBezTo>
                    <a:cubicBezTo>
                      <a:pt x="7842" y="13779"/>
                      <a:pt x="8108" y="13609"/>
                      <a:pt x="8335" y="13447"/>
                    </a:cubicBezTo>
                    <a:cubicBezTo>
                      <a:pt x="10355" y="12144"/>
                      <a:pt x="11682" y="10710"/>
                      <a:pt x="12853" y="9442"/>
                    </a:cubicBezTo>
                    <a:cubicBezTo>
                      <a:pt x="13536" y="8701"/>
                      <a:pt x="14114" y="8093"/>
                      <a:pt x="14778" y="7525"/>
                    </a:cubicBezTo>
                    <a:cubicBezTo>
                      <a:pt x="15367" y="7017"/>
                      <a:pt x="15942" y="6608"/>
                      <a:pt x="16589" y="6234"/>
                    </a:cubicBezTo>
                    <a:cubicBezTo>
                      <a:pt x="17287" y="5833"/>
                      <a:pt x="17881" y="5490"/>
                      <a:pt x="18363" y="5490"/>
                    </a:cubicBezTo>
                    <a:cubicBezTo>
                      <a:pt x="18520" y="5490"/>
                      <a:pt x="18667" y="5529"/>
                      <a:pt x="18802" y="5614"/>
                    </a:cubicBezTo>
                    <a:lnTo>
                      <a:pt x="18806" y="5606"/>
                    </a:lnTo>
                    <a:lnTo>
                      <a:pt x="14018" y="2749"/>
                    </a:lnTo>
                    <a:cubicBezTo>
                      <a:pt x="13767" y="2965"/>
                      <a:pt x="13520" y="3189"/>
                      <a:pt x="13269" y="3424"/>
                    </a:cubicBezTo>
                    <a:cubicBezTo>
                      <a:pt x="13262" y="3431"/>
                      <a:pt x="13255" y="3435"/>
                      <a:pt x="13251" y="3443"/>
                    </a:cubicBezTo>
                    <a:lnTo>
                      <a:pt x="13177" y="3509"/>
                    </a:lnTo>
                    <a:cubicBezTo>
                      <a:pt x="13127" y="3555"/>
                      <a:pt x="13077" y="3602"/>
                      <a:pt x="13027" y="3651"/>
                    </a:cubicBezTo>
                    <a:lnTo>
                      <a:pt x="12965" y="3713"/>
                    </a:lnTo>
                    <a:lnTo>
                      <a:pt x="12942" y="3736"/>
                    </a:lnTo>
                    <a:cubicBezTo>
                      <a:pt x="12429" y="4233"/>
                      <a:pt x="11967" y="4730"/>
                      <a:pt x="11458" y="5278"/>
                    </a:cubicBezTo>
                    <a:cubicBezTo>
                      <a:pt x="10845" y="5938"/>
                      <a:pt x="10282" y="6543"/>
                      <a:pt x="9627" y="7121"/>
                    </a:cubicBezTo>
                    <a:cubicBezTo>
                      <a:pt x="9168" y="7529"/>
                      <a:pt x="8663" y="7919"/>
                      <a:pt x="8061" y="8308"/>
                    </a:cubicBezTo>
                    <a:lnTo>
                      <a:pt x="8035" y="8324"/>
                    </a:lnTo>
                    <a:lnTo>
                      <a:pt x="8011" y="8343"/>
                    </a:lnTo>
                    <a:cubicBezTo>
                      <a:pt x="7876" y="8436"/>
                      <a:pt x="7750" y="8528"/>
                      <a:pt x="7638" y="8598"/>
                    </a:cubicBezTo>
                    <a:cubicBezTo>
                      <a:pt x="7626" y="8601"/>
                      <a:pt x="7611" y="8609"/>
                      <a:pt x="7599" y="8616"/>
                    </a:cubicBezTo>
                    <a:cubicBezTo>
                      <a:pt x="7209" y="8836"/>
                      <a:pt x="6835" y="8979"/>
                      <a:pt x="6488" y="9018"/>
                    </a:cubicBezTo>
                    <a:cubicBezTo>
                      <a:pt x="6369" y="9033"/>
                      <a:pt x="6250" y="9045"/>
                      <a:pt x="6130" y="9045"/>
                    </a:cubicBezTo>
                    <a:lnTo>
                      <a:pt x="6111" y="9045"/>
                    </a:lnTo>
                    <a:cubicBezTo>
                      <a:pt x="5988" y="9045"/>
                      <a:pt x="5864" y="9025"/>
                      <a:pt x="5757" y="9002"/>
                    </a:cubicBezTo>
                    <a:cubicBezTo>
                      <a:pt x="5548" y="8952"/>
                      <a:pt x="5355" y="8871"/>
                      <a:pt x="5178" y="8760"/>
                    </a:cubicBezTo>
                    <a:lnTo>
                      <a:pt x="5174" y="8767"/>
                    </a:lnTo>
                    <a:lnTo>
                      <a:pt x="5093" y="8721"/>
                    </a:lnTo>
                    <a:cubicBezTo>
                      <a:pt x="4410" y="8242"/>
                      <a:pt x="3983" y="7244"/>
                      <a:pt x="3987" y="5879"/>
                    </a:cubicBezTo>
                    <a:cubicBezTo>
                      <a:pt x="3983" y="4280"/>
                      <a:pt x="4577" y="2437"/>
                      <a:pt x="5579" y="956"/>
                    </a:cubicBezTo>
                    <a:cubicBezTo>
                      <a:pt x="5610" y="914"/>
                      <a:pt x="5633" y="872"/>
                      <a:pt x="5668" y="830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23"/>
              <p:cNvSpPr/>
              <p:nvPr/>
            </p:nvSpPr>
            <p:spPr>
              <a:xfrm>
                <a:off x="4398840" y="3428209"/>
                <a:ext cx="179680" cy="340938"/>
              </a:xfrm>
              <a:custGeom>
                <a:rect b="b" l="l" r="r" t="t"/>
                <a:pathLst>
                  <a:path extrusionOk="0" h="23578" w="12426">
                    <a:moveTo>
                      <a:pt x="8725" y="1"/>
                    </a:moveTo>
                    <a:cubicBezTo>
                      <a:pt x="8671" y="1"/>
                      <a:pt x="8617" y="2"/>
                      <a:pt x="8563" y="3"/>
                    </a:cubicBezTo>
                    <a:cubicBezTo>
                      <a:pt x="8549" y="3"/>
                      <a:pt x="8535" y="3"/>
                      <a:pt x="8521" y="3"/>
                    </a:cubicBezTo>
                    <a:cubicBezTo>
                      <a:pt x="8396" y="3"/>
                      <a:pt x="8271" y="17"/>
                      <a:pt x="8139" y="30"/>
                    </a:cubicBezTo>
                    <a:cubicBezTo>
                      <a:pt x="8031" y="42"/>
                      <a:pt x="7915" y="65"/>
                      <a:pt x="7796" y="89"/>
                    </a:cubicBezTo>
                    <a:cubicBezTo>
                      <a:pt x="7646" y="115"/>
                      <a:pt x="7484" y="162"/>
                      <a:pt x="7318" y="204"/>
                    </a:cubicBezTo>
                    <a:lnTo>
                      <a:pt x="7271" y="215"/>
                    </a:lnTo>
                    <a:cubicBezTo>
                      <a:pt x="7179" y="247"/>
                      <a:pt x="7079" y="274"/>
                      <a:pt x="6975" y="316"/>
                    </a:cubicBezTo>
                    <a:cubicBezTo>
                      <a:pt x="6778" y="377"/>
                      <a:pt x="6582" y="466"/>
                      <a:pt x="6401" y="539"/>
                    </a:cubicBezTo>
                    <a:lnTo>
                      <a:pt x="6316" y="574"/>
                    </a:lnTo>
                    <a:cubicBezTo>
                      <a:pt x="6242" y="609"/>
                      <a:pt x="6166" y="640"/>
                      <a:pt x="6084" y="683"/>
                    </a:cubicBezTo>
                    <a:cubicBezTo>
                      <a:pt x="5810" y="813"/>
                      <a:pt x="5536" y="952"/>
                      <a:pt x="5259" y="1110"/>
                    </a:cubicBezTo>
                    <a:lnTo>
                      <a:pt x="5252" y="1110"/>
                    </a:lnTo>
                    <a:lnTo>
                      <a:pt x="5163" y="1160"/>
                    </a:lnTo>
                    <a:lnTo>
                      <a:pt x="5132" y="1183"/>
                    </a:lnTo>
                    <a:lnTo>
                      <a:pt x="5009" y="1249"/>
                    </a:lnTo>
                    <a:lnTo>
                      <a:pt x="5004" y="1256"/>
                    </a:lnTo>
                    <a:cubicBezTo>
                      <a:pt x="3864" y="1923"/>
                      <a:pt x="2835" y="2702"/>
                      <a:pt x="1794" y="3693"/>
                    </a:cubicBezTo>
                    <a:lnTo>
                      <a:pt x="1725" y="3759"/>
                    </a:lnTo>
                    <a:cubicBezTo>
                      <a:pt x="1674" y="3809"/>
                      <a:pt x="1624" y="3855"/>
                      <a:pt x="1570" y="3901"/>
                    </a:cubicBezTo>
                    <a:lnTo>
                      <a:pt x="1485" y="3986"/>
                    </a:lnTo>
                    <a:cubicBezTo>
                      <a:pt x="972" y="4483"/>
                      <a:pt x="510" y="4980"/>
                      <a:pt x="1" y="5528"/>
                    </a:cubicBezTo>
                    <a:cubicBezTo>
                      <a:pt x="59" y="5466"/>
                      <a:pt x="117" y="5409"/>
                      <a:pt x="175" y="5350"/>
                    </a:cubicBezTo>
                    <a:lnTo>
                      <a:pt x="175" y="5350"/>
                    </a:lnTo>
                    <a:lnTo>
                      <a:pt x="136" y="16481"/>
                    </a:lnTo>
                    <a:lnTo>
                      <a:pt x="12426" y="23577"/>
                    </a:lnTo>
                    <a:lnTo>
                      <a:pt x="12422" y="10335"/>
                    </a:lnTo>
                    <a:cubicBezTo>
                      <a:pt x="12422" y="10254"/>
                      <a:pt x="12422" y="10174"/>
                      <a:pt x="12426" y="10092"/>
                    </a:cubicBezTo>
                    <a:lnTo>
                      <a:pt x="12422" y="9935"/>
                    </a:lnTo>
                    <a:lnTo>
                      <a:pt x="12422" y="9919"/>
                    </a:lnTo>
                    <a:lnTo>
                      <a:pt x="12418" y="9903"/>
                    </a:lnTo>
                    <a:lnTo>
                      <a:pt x="12353" y="7325"/>
                    </a:lnTo>
                    <a:lnTo>
                      <a:pt x="12353" y="7302"/>
                    </a:lnTo>
                    <a:lnTo>
                      <a:pt x="12356" y="7282"/>
                    </a:lnTo>
                    <a:cubicBezTo>
                      <a:pt x="12295" y="6211"/>
                      <a:pt x="12203" y="5286"/>
                      <a:pt x="12071" y="4471"/>
                    </a:cubicBezTo>
                    <a:lnTo>
                      <a:pt x="12059" y="4402"/>
                    </a:lnTo>
                    <a:cubicBezTo>
                      <a:pt x="12052" y="4345"/>
                      <a:pt x="12041" y="4283"/>
                      <a:pt x="12032" y="4233"/>
                    </a:cubicBezTo>
                    <a:cubicBezTo>
                      <a:pt x="11998" y="4025"/>
                      <a:pt x="11956" y="3832"/>
                      <a:pt x="11913" y="3635"/>
                    </a:cubicBezTo>
                    <a:lnTo>
                      <a:pt x="11902" y="3592"/>
                    </a:lnTo>
                    <a:cubicBezTo>
                      <a:pt x="11879" y="3493"/>
                      <a:pt x="11859" y="3396"/>
                      <a:pt x="11836" y="3307"/>
                    </a:cubicBezTo>
                    <a:cubicBezTo>
                      <a:pt x="11790" y="3134"/>
                      <a:pt x="11744" y="2968"/>
                      <a:pt x="11689" y="2806"/>
                    </a:cubicBezTo>
                    <a:cubicBezTo>
                      <a:pt x="11655" y="2695"/>
                      <a:pt x="11620" y="2579"/>
                      <a:pt x="11578" y="2471"/>
                    </a:cubicBezTo>
                    <a:cubicBezTo>
                      <a:pt x="11524" y="2325"/>
                      <a:pt x="11470" y="2174"/>
                      <a:pt x="11404" y="2047"/>
                    </a:cubicBezTo>
                    <a:cubicBezTo>
                      <a:pt x="11358" y="1935"/>
                      <a:pt x="11308" y="1839"/>
                      <a:pt x="11250" y="1727"/>
                    </a:cubicBezTo>
                    <a:cubicBezTo>
                      <a:pt x="11189" y="1603"/>
                      <a:pt x="11127" y="1484"/>
                      <a:pt x="11054" y="1380"/>
                    </a:cubicBezTo>
                    <a:cubicBezTo>
                      <a:pt x="10995" y="1295"/>
                      <a:pt x="10942" y="1215"/>
                      <a:pt x="10884" y="1145"/>
                    </a:cubicBezTo>
                    <a:lnTo>
                      <a:pt x="10853" y="1103"/>
                    </a:lnTo>
                    <a:lnTo>
                      <a:pt x="10807" y="1044"/>
                    </a:lnTo>
                    <a:cubicBezTo>
                      <a:pt x="10749" y="964"/>
                      <a:pt x="10687" y="891"/>
                      <a:pt x="10625" y="825"/>
                    </a:cubicBezTo>
                    <a:cubicBezTo>
                      <a:pt x="10498" y="697"/>
                      <a:pt x="10375" y="594"/>
                      <a:pt x="10251" y="509"/>
                    </a:cubicBezTo>
                    <a:cubicBezTo>
                      <a:pt x="10155" y="439"/>
                      <a:pt x="10047" y="370"/>
                      <a:pt x="9897" y="297"/>
                    </a:cubicBezTo>
                    <a:cubicBezTo>
                      <a:pt x="9801" y="238"/>
                      <a:pt x="9685" y="181"/>
                      <a:pt x="9550" y="135"/>
                    </a:cubicBezTo>
                    <a:cubicBezTo>
                      <a:pt x="9477" y="115"/>
                      <a:pt x="9399" y="92"/>
                      <a:pt x="9315" y="77"/>
                    </a:cubicBezTo>
                    <a:lnTo>
                      <a:pt x="9265" y="69"/>
                    </a:lnTo>
                    <a:cubicBezTo>
                      <a:pt x="9149" y="42"/>
                      <a:pt x="9026" y="16"/>
                      <a:pt x="8887" y="3"/>
                    </a:cubicBezTo>
                    <a:cubicBezTo>
                      <a:pt x="8833" y="2"/>
                      <a:pt x="8779" y="1"/>
                      <a:pt x="8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23"/>
              <p:cNvSpPr/>
              <p:nvPr/>
            </p:nvSpPr>
            <p:spPr>
              <a:xfrm>
                <a:off x="4554931" y="2793864"/>
                <a:ext cx="225272" cy="498827"/>
              </a:xfrm>
              <a:custGeom>
                <a:rect b="b" l="l" r="r" t="t"/>
                <a:pathLst>
                  <a:path extrusionOk="0" h="34497" w="15579">
                    <a:moveTo>
                      <a:pt x="3332" y="0"/>
                    </a:moveTo>
                    <a:lnTo>
                      <a:pt x="3332" y="13239"/>
                    </a:lnTo>
                    <a:lnTo>
                      <a:pt x="3332" y="13378"/>
                    </a:lnTo>
                    <a:lnTo>
                      <a:pt x="3328" y="13459"/>
                    </a:lnTo>
                    <a:lnTo>
                      <a:pt x="3332" y="13478"/>
                    </a:lnTo>
                    <a:lnTo>
                      <a:pt x="3328" y="13501"/>
                    </a:lnTo>
                    <a:lnTo>
                      <a:pt x="3266" y="16334"/>
                    </a:lnTo>
                    <a:lnTo>
                      <a:pt x="3262" y="16354"/>
                    </a:lnTo>
                    <a:lnTo>
                      <a:pt x="3262" y="16380"/>
                    </a:lnTo>
                    <a:lnTo>
                      <a:pt x="3258" y="16400"/>
                    </a:lnTo>
                    <a:lnTo>
                      <a:pt x="3262" y="16446"/>
                    </a:lnTo>
                    <a:cubicBezTo>
                      <a:pt x="3200" y="17503"/>
                      <a:pt x="3123" y="18467"/>
                      <a:pt x="2999" y="19392"/>
                    </a:cubicBezTo>
                    <a:lnTo>
                      <a:pt x="2985" y="19508"/>
                    </a:lnTo>
                    <a:cubicBezTo>
                      <a:pt x="2969" y="19615"/>
                      <a:pt x="2949" y="19727"/>
                      <a:pt x="2938" y="19827"/>
                    </a:cubicBezTo>
                    <a:cubicBezTo>
                      <a:pt x="2911" y="20012"/>
                      <a:pt x="2880" y="20197"/>
                      <a:pt x="2849" y="20371"/>
                    </a:cubicBezTo>
                    <a:lnTo>
                      <a:pt x="2834" y="20451"/>
                    </a:lnTo>
                    <a:cubicBezTo>
                      <a:pt x="2803" y="20636"/>
                      <a:pt x="2768" y="20818"/>
                      <a:pt x="2734" y="20999"/>
                    </a:cubicBezTo>
                    <a:cubicBezTo>
                      <a:pt x="2695" y="21184"/>
                      <a:pt x="2657" y="21377"/>
                      <a:pt x="2618" y="21562"/>
                    </a:cubicBezTo>
                    <a:cubicBezTo>
                      <a:pt x="2564" y="21759"/>
                      <a:pt x="2522" y="21955"/>
                      <a:pt x="2476" y="22145"/>
                    </a:cubicBezTo>
                    <a:cubicBezTo>
                      <a:pt x="2429" y="22318"/>
                      <a:pt x="2383" y="22492"/>
                      <a:pt x="2329" y="22665"/>
                    </a:cubicBezTo>
                    <a:cubicBezTo>
                      <a:pt x="2268" y="22876"/>
                      <a:pt x="2202" y="23085"/>
                      <a:pt x="2129" y="23289"/>
                    </a:cubicBezTo>
                    <a:lnTo>
                      <a:pt x="2106" y="23370"/>
                    </a:lnTo>
                    <a:cubicBezTo>
                      <a:pt x="2063" y="23497"/>
                      <a:pt x="2024" y="23620"/>
                      <a:pt x="1978" y="23741"/>
                    </a:cubicBezTo>
                    <a:cubicBezTo>
                      <a:pt x="1878" y="24018"/>
                      <a:pt x="1773" y="24264"/>
                      <a:pt x="1686" y="24476"/>
                    </a:cubicBezTo>
                    <a:lnTo>
                      <a:pt x="1666" y="24534"/>
                    </a:lnTo>
                    <a:cubicBezTo>
                      <a:pt x="1627" y="24627"/>
                      <a:pt x="1585" y="24712"/>
                      <a:pt x="1550" y="24800"/>
                    </a:cubicBezTo>
                    <a:cubicBezTo>
                      <a:pt x="1389" y="25163"/>
                      <a:pt x="1211" y="25506"/>
                      <a:pt x="1033" y="25830"/>
                    </a:cubicBezTo>
                    <a:lnTo>
                      <a:pt x="980" y="25922"/>
                    </a:lnTo>
                    <a:cubicBezTo>
                      <a:pt x="814" y="26211"/>
                      <a:pt x="629" y="26516"/>
                      <a:pt x="432" y="26801"/>
                    </a:cubicBezTo>
                    <a:cubicBezTo>
                      <a:pt x="386" y="26867"/>
                      <a:pt x="344" y="26928"/>
                      <a:pt x="298" y="26994"/>
                    </a:cubicBezTo>
                    <a:lnTo>
                      <a:pt x="275" y="27025"/>
                    </a:lnTo>
                    <a:cubicBezTo>
                      <a:pt x="182" y="27159"/>
                      <a:pt x="90" y="27283"/>
                      <a:pt x="1" y="27403"/>
                    </a:cubicBezTo>
                    <a:lnTo>
                      <a:pt x="12290" y="34496"/>
                    </a:lnTo>
                    <a:cubicBezTo>
                      <a:pt x="12372" y="34404"/>
                      <a:pt x="12441" y="34307"/>
                      <a:pt x="12518" y="34203"/>
                    </a:cubicBezTo>
                    <a:lnTo>
                      <a:pt x="12541" y="34160"/>
                    </a:lnTo>
                    <a:cubicBezTo>
                      <a:pt x="12587" y="34107"/>
                      <a:pt x="12634" y="34037"/>
                      <a:pt x="12676" y="33979"/>
                    </a:cubicBezTo>
                    <a:cubicBezTo>
                      <a:pt x="12872" y="33682"/>
                      <a:pt x="13057" y="33390"/>
                      <a:pt x="13223" y="33096"/>
                    </a:cubicBezTo>
                    <a:lnTo>
                      <a:pt x="13278" y="33004"/>
                    </a:lnTo>
                    <a:cubicBezTo>
                      <a:pt x="13459" y="32676"/>
                      <a:pt x="13628" y="32329"/>
                      <a:pt x="13798" y="31970"/>
                    </a:cubicBezTo>
                    <a:cubicBezTo>
                      <a:pt x="13833" y="31883"/>
                      <a:pt x="13867" y="31794"/>
                      <a:pt x="13902" y="31709"/>
                    </a:cubicBezTo>
                    <a:lnTo>
                      <a:pt x="13929" y="31651"/>
                    </a:lnTo>
                    <a:cubicBezTo>
                      <a:pt x="14018" y="31443"/>
                      <a:pt x="14125" y="31189"/>
                      <a:pt x="14222" y="30918"/>
                    </a:cubicBezTo>
                    <a:cubicBezTo>
                      <a:pt x="14264" y="30799"/>
                      <a:pt x="14310" y="30668"/>
                      <a:pt x="14349" y="30545"/>
                    </a:cubicBezTo>
                    <a:lnTo>
                      <a:pt x="14376" y="30460"/>
                    </a:lnTo>
                    <a:cubicBezTo>
                      <a:pt x="14449" y="30255"/>
                      <a:pt x="14515" y="30047"/>
                      <a:pt x="14577" y="29835"/>
                    </a:cubicBezTo>
                    <a:cubicBezTo>
                      <a:pt x="14623" y="29669"/>
                      <a:pt x="14669" y="29495"/>
                      <a:pt x="14719" y="29315"/>
                    </a:cubicBezTo>
                    <a:cubicBezTo>
                      <a:pt x="14769" y="29125"/>
                      <a:pt x="14812" y="28929"/>
                      <a:pt x="14854" y="28737"/>
                    </a:cubicBezTo>
                    <a:cubicBezTo>
                      <a:pt x="14901" y="28547"/>
                      <a:pt x="14939" y="28362"/>
                      <a:pt x="14981" y="28170"/>
                    </a:cubicBezTo>
                    <a:cubicBezTo>
                      <a:pt x="15016" y="27988"/>
                      <a:pt x="15047" y="27815"/>
                      <a:pt x="15078" y="27627"/>
                    </a:cubicBezTo>
                    <a:lnTo>
                      <a:pt x="15097" y="27541"/>
                    </a:lnTo>
                    <a:cubicBezTo>
                      <a:pt x="15128" y="27367"/>
                      <a:pt x="15155" y="27187"/>
                      <a:pt x="15182" y="27006"/>
                    </a:cubicBezTo>
                    <a:cubicBezTo>
                      <a:pt x="15198" y="26897"/>
                      <a:pt x="15212" y="26789"/>
                      <a:pt x="15228" y="26686"/>
                    </a:cubicBezTo>
                    <a:lnTo>
                      <a:pt x="15244" y="26563"/>
                    </a:lnTo>
                    <a:cubicBezTo>
                      <a:pt x="15367" y="25645"/>
                      <a:pt x="15448" y="24673"/>
                      <a:pt x="15498" y="23620"/>
                    </a:cubicBezTo>
                    <a:lnTo>
                      <a:pt x="15506" y="23570"/>
                    </a:lnTo>
                    <a:lnTo>
                      <a:pt x="15506" y="23547"/>
                    </a:lnTo>
                    <a:lnTo>
                      <a:pt x="15509" y="23524"/>
                    </a:lnTo>
                    <a:lnTo>
                      <a:pt x="15509" y="23513"/>
                    </a:lnTo>
                    <a:lnTo>
                      <a:pt x="15575" y="20672"/>
                    </a:lnTo>
                    <a:lnTo>
                      <a:pt x="15575" y="20656"/>
                    </a:lnTo>
                    <a:lnTo>
                      <a:pt x="15575" y="20633"/>
                    </a:lnTo>
                    <a:lnTo>
                      <a:pt x="15571" y="20552"/>
                    </a:lnTo>
                    <a:lnTo>
                      <a:pt x="15575" y="20417"/>
                    </a:lnTo>
                    <a:lnTo>
                      <a:pt x="15575" y="7179"/>
                    </a:lnTo>
                    <a:lnTo>
                      <a:pt x="15579" y="7171"/>
                    </a:lnTo>
                    <a:lnTo>
                      <a:pt x="333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23"/>
              <p:cNvSpPr/>
              <p:nvPr/>
            </p:nvSpPr>
            <p:spPr>
              <a:xfrm>
                <a:off x="4335498" y="2432732"/>
                <a:ext cx="1068753" cy="1301704"/>
              </a:xfrm>
              <a:custGeom>
                <a:rect b="b" l="l" r="r" t="t"/>
                <a:pathLst>
                  <a:path extrusionOk="0" h="90021" w="73911">
                    <a:moveTo>
                      <a:pt x="61616" y="0"/>
                    </a:moveTo>
                    <a:lnTo>
                      <a:pt x="51736" y="5655"/>
                    </a:lnTo>
                    <a:cubicBezTo>
                      <a:pt x="45688" y="9141"/>
                      <a:pt x="45683" y="10714"/>
                      <a:pt x="45683" y="13562"/>
                    </a:cubicBezTo>
                    <a:cubicBezTo>
                      <a:pt x="45683" y="15737"/>
                      <a:pt x="46053" y="16824"/>
                      <a:pt x="46478" y="18080"/>
                    </a:cubicBezTo>
                    <a:cubicBezTo>
                      <a:pt x="46917" y="19391"/>
                      <a:pt x="47418" y="20875"/>
                      <a:pt x="47522" y="23501"/>
                    </a:cubicBezTo>
                    <a:cubicBezTo>
                      <a:pt x="47549" y="23794"/>
                      <a:pt x="47561" y="24133"/>
                      <a:pt x="47557" y="24468"/>
                    </a:cubicBezTo>
                    <a:cubicBezTo>
                      <a:pt x="47561" y="26777"/>
                      <a:pt x="46971" y="29256"/>
                      <a:pt x="45984" y="31527"/>
                    </a:cubicBezTo>
                    <a:cubicBezTo>
                      <a:pt x="45984" y="31512"/>
                      <a:pt x="45988" y="31496"/>
                      <a:pt x="45992" y="31485"/>
                    </a:cubicBezTo>
                    <a:cubicBezTo>
                      <a:pt x="46038" y="31273"/>
                      <a:pt x="46085" y="31060"/>
                      <a:pt x="46127" y="30852"/>
                    </a:cubicBezTo>
                    <a:cubicBezTo>
                      <a:pt x="46165" y="30637"/>
                      <a:pt x="46204" y="30425"/>
                      <a:pt x="46243" y="30209"/>
                    </a:cubicBezTo>
                    <a:cubicBezTo>
                      <a:pt x="46258" y="30101"/>
                      <a:pt x="46277" y="29989"/>
                      <a:pt x="46293" y="29881"/>
                    </a:cubicBezTo>
                    <a:cubicBezTo>
                      <a:pt x="46312" y="29770"/>
                      <a:pt x="46327" y="29665"/>
                      <a:pt x="46339" y="29546"/>
                    </a:cubicBezTo>
                    <a:cubicBezTo>
                      <a:pt x="46359" y="29434"/>
                      <a:pt x="46370" y="29325"/>
                      <a:pt x="46382" y="29210"/>
                    </a:cubicBezTo>
                    <a:cubicBezTo>
                      <a:pt x="46393" y="29090"/>
                      <a:pt x="46408" y="28975"/>
                      <a:pt x="46416" y="28855"/>
                    </a:cubicBezTo>
                    <a:cubicBezTo>
                      <a:pt x="46458" y="28382"/>
                      <a:pt x="46482" y="27884"/>
                      <a:pt x="46482" y="27336"/>
                    </a:cubicBezTo>
                    <a:cubicBezTo>
                      <a:pt x="46485" y="27117"/>
                      <a:pt x="46482" y="26912"/>
                      <a:pt x="46474" y="26724"/>
                    </a:cubicBezTo>
                    <a:cubicBezTo>
                      <a:pt x="46466" y="26535"/>
                      <a:pt x="46458" y="26357"/>
                      <a:pt x="46451" y="26199"/>
                    </a:cubicBezTo>
                    <a:cubicBezTo>
                      <a:pt x="46443" y="26119"/>
                      <a:pt x="46443" y="26041"/>
                      <a:pt x="46432" y="25964"/>
                    </a:cubicBezTo>
                    <a:cubicBezTo>
                      <a:pt x="46416" y="25818"/>
                      <a:pt x="46400" y="25687"/>
                      <a:pt x="46382" y="25560"/>
                    </a:cubicBezTo>
                    <a:cubicBezTo>
                      <a:pt x="46359" y="25436"/>
                      <a:pt x="46335" y="25320"/>
                      <a:pt x="46308" y="25220"/>
                    </a:cubicBezTo>
                    <a:cubicBezTo>
                      <a:pt x="46208" y="24870"/>
                      <a:pt x="46058" y="24661"/>
                      <a:pt x="45845" y="24537"/>
                    </a:cubicBezTo>
                    <a:lnTo>
                      <a:pt x="33575" y="17459"/>
                    </a:lnTo>
                    <a:cubicBezTo>
                      <a:pt x="33459" y="17395"/>
                      <a:pt x="33378" y="17279"/>
                      <a:pt x="33228" y="17260"/>
                    </a:cubicBezTo>
                    <a:cubicBezTo>
                      <a:pt x="33161" y="17253"/>
                      <a:pt x="33089" y="17249"/>
                      <a:pt x="33013" y="17249"/>
                    </a:cubicBezTo>
                    <a:cubicBezTo>
                      <a:pt x="32840" y="17249"/>
                      <a:pt x="32644" y="17269"/>
                      <a:pt x="32429" y="17317"/>
                    </a:cubicBezTo>
                    <a:cubicBezTo>
                      <a:pt x="32349" y="17340"/>
                      <a:pt x="32267" y="17356"/>
                      <a:pt x="32179" y="17379"/>
                    </a:cubicBezTo>
                    <a:cubicBezTo>
                      <a:pt x="31543" y="17545"/>
                      <a:pt x="30741" y="17876"/>
                      <a:pt x="29762" y="18385"/>
                    </a:cubicBezTo>
                    <a:cubicBezTo>
                      <a:pt x="29543" y="18493"/>
                      <a:pt x="29326" y="18612"/>
                      <a:pt x="29095" y="18736"/>
                    </a:cubicBezTo>
                    <a:cubicBezTo>
                      <a:pt x="28810" y="18894"/>
                      <a:pt x="28505" y="19060"/>
                      <a:pt x="28193" y="19240"/>
                    </a:cubicBezTo>
                    <a:lnTo>
                      <a:pt x="25876" y="20578"/>
                    </a:lnTo>
                    <a:lnTo>
                      <a:pt x="23282" y="22078"/>
                    </a:lnTo>
                    <a:lnTo>
                      <a:pt x="18259" y="24973"/>
                    </a:lnTo>
                    <a:lnTo>
                      <a:pt x="30506" y="32144"/>
                    </a:lnTo>
                    <a:lnTo>
                      <a:pt x="30502" y="32152"/>
                    </a:lnTo>
                    <a:lnTo>
                      <a:pt x="30502" y="45390"/>
                    </a:lnTo>
                    <a:lnTo>
                      <a:pt x="30498" y="45525"/>
                    </a:lnTo>
                    <a:lnTo>
                      <a:pt x="30502" y="45606"/>
                    </a:lnTo>
                    <a:lnTo>
                      <a:pt x="30502" y="45629"/>
                    </a:lnTo>
                    <a:lnTo>
                      <a:pt x="30502" y="45645"/>
                    </a:lnTo>
                    <a:lnTo>
                      <a:pt x="30436" y="48486"/>
                    </a:lnTo>
                    <a:lnTo>
                      <a:pt x="30436" y="48497"/>
                    </a:lnTo>
                    <a:lnTo>
                      <a:pt x="30433" y="48520"/>
                    </a:lnTo>
                    <a:lnTo>
                      <a:pt x="30433" y="48543"/>
                    </a:lnTo>
                    <a:lnTo>
                      <a:pt x="30425" y="48593"/>
                    </a:lnTo>
                    <a:cubicBezTo>
                      <a:pt x="30375" y="49646"/>
                      <a:pt x="30294" y="50618"/>
                      <a:pt x="30171" y="51536"/>
                    </a:cubicBezTo>
                    <a:lnTo>
                      <a:pt x="30155" y="51659"/>
                    </a:lnTo>
                    <a:cubicBezTo>
                      <a:pt x="30139" y="51762"/>
                      <a:pt x="30125" y="51870"/>
                      <a:pt x="30109" y="51979"/>
                    </a:cubicBezTo>
                    <a:cubicBezTo>
                      <a:pt x="30082" y="52160"/>
                      <a:pt x="30055" y="52340"/>
                      <a:pt x="30024" y="52514"/>
                    </a:cubicBezTo>
                    <a:lnTo>
                      <a:pt x="30005" y="52600"/>
                    </a:lnTo>
                    <a:cubicBezTo>
                      <a:pt x="29974" y="52788"/>
                      <a:pt x="29943" y="52961"/>
                      <a:pt x="29908" y="53143"/>
                    </a:cubicBezTo>
                    <a:cubicBezTo>
                      <a:pt x="29866" y="53335"/>
                      <a:pt x="29828" y="53520"/>
                      <a:pt x="29781" y="53710"/>
                    </a:cubicBezTo>
                    <a:cubicBezTo>
                      <a:pt x="29739" y="53902"/>
                      <a:pt x="29696" y="54098"/>
                      <a:pt x="29646" y="54288"/>
                    </a:cubicBezTo>
                    <a:cubicBezTo>
                      <a:pt x="29596" y="54468"/>
                      <a:pt x="29550" y="54642"/>
                      <a:pt x="29504" y="54808"/>
                    </a:cubicBezTo>
                    <a:cubicBezTo>
                      <a:pt x="29442" y="55020"/>
                      <a:pt x="29376" y="55228"/>
                      <a:pt x="29303" y="55433"/>
                    </a:cubicBezTo>
                    <a:lnTo>
                      <a:pt x="29276" y="55518"/>
                    </a:lnTo>
                    <a:cubicBezTo>
                      <a:pt x="29237" y="55641"/>
                      <a:pt x="29191" y="55772"/>
                      <a:pt x="29149" y="55891"/>
                    </a:cubicBezTo>
                    <a:cubicBezTo>
                      <a:pt x="29052" y="56162"/>
                      <a:pt x="28945" y="56416"/>
                      <a:pt x="28856" y="56624"/>
                    </a:cubicBezTo>
                    <a:lnTo>
                      <a:pt x="28829" y="56682"/>
                    </a:lnTo>
                    <a:cubicBezTo>
                      <a:pt x="28794" y="56767"/>
                      <a:pt x="28760" y="56856"/>
                      <a:pt x="28725" y="56943"/>
                    </a:cubicBezTo>
                    <a:cubicBezTo>
                      <a:pt x="28555" y="57302"/>
                      <a:pt x="28386" y="57649"/>
                      <a:pt x="28205" y="57977"/>
                    </a:cubicBezTo>
                    <a:lnTo>
                      <a:pt x="28150" y="58069"/>
                    </a:lnTo>
                    <a:cubicBezTo>
                      <a:pt x="27984" y="58363"/>
                      <a:pt x="27799" y="58655"/>
                      <a:pt x="27603" y="58952"/>
                    </a:cubicBezTo>
                    <a:cubicBezTo>
                      <a:pt x="27561" y="59010"/>
                      <a:pt x="27514" y="59080"/>
                      <a:pt x="27468" y="59133"/>
                    </a:cubicBezTo>
                    <a:lnTo>
                      <a:pt x="27445" y="59176"/>
                    </a:lnTo>
                    <a:cubicBezTo>
                      <a:pt x="27368" y="59280"/>
                      <a:pt x="27299" y="59377"/>
                      <a:pt x="27217" y="59469"/>
                    </a:cubicBezTo>
                    <a:lnTo>
                      <a:pt x="14924" y="52372"/>
                    </a:lnTo>
                    <a:cubicBezTo>
                      <a:pt x="14846" y="52479"/>
                      <a:pt x="14754" y="52584"/>
                      <a:pt x="14681" y="52687"/>
                    </a:cubicBezTo>
                    <a:cubicBezTo>
                      <a:pt x="14619" y="52753"/>
                      <a:pt x="14565" y="52819"/>
                      <a:pt x="14511" y="52885"/>
                    </a:cubicBezTo>
                    <a:lnTo>
                      <a:pt x="14469" y="52927"/>
                    </a:lnTo>
                    <a:cubicBezTo>
                      <a:pt x="14373" y="53050"/>
                      <a:pt x="14268" y="53158"/>
                      <a:pt x="14164" y="53270"/>
                    </a:cubicBezTo>
                    <a:cubicBezTo>
                      <a:pt x="14083" y="53358"/>
                      <a:pt x="13999" y="53451"/>
                      <a:pt x="13910" y="53540"/>
                    </a:cubicBezTo>
                    <a:cubicBezTo>
                      <a:pt x="13891" y="53559"/>
                      <a:pt x="13871" y="53578"/>
                      <a:pt x="13848" y="53605"/>
                    </a:cubicBezTo>
                    <a:cubicBezTo>
                      <a:pt x="13802" y="53648"/>
                      <a:pt x="13748" y="53698"/>
                      <a:pt x="13702" y="53751"/>
                    </a:cubicBezTo>
                    <a:cubicBezTo>
                      <a:pt x="13597" y="53852"/>
                      <a:pt x="13497" y="53949"/>
                      <a:pt x="13389" y="54041"/>
                    </a:cubicBezTo>
                    <a:cubicBezTo>
                      <a:pt x="13339" y="54087"/>
                      <a:pt x="13277" y="54137"/>
                      <a:pt x="13220" y="54184"/>
                    </a:cubicBezTo>
                    <a:cubicBezTo>
                      <a:pt x="13166" y="54237"/>
                      <a:pt x="13111" y="54280"/>
                      <a:pt x="13050" y="54330"/>
                    </a:cubicBezTo>
                    <a:lnTo>
                      <a:pt x="13004" y="54372"/>
                    </a:lnTo>
                    <a:cubicBezTo>
                      <a:pt x="12985" y="54392"/>
                      <a:pt x="12965" y="54415"/>
                      <a:pt x="12938" y="54431"/>
                    </a:cubicBezTo>
                    <a:cubicBezTo>
                      <a:pt x="12915" y="54445"/>
                      <a:pt x="12896" y="54465"/>
                      <a:pt x="12869" y="54488"/>
                    </a:cubicBezTo>
                    <a:cubicBezTo>
                      <a:pt x="12734" y="54596"/>
                      <a:pt x="12599" y="54704"/>
                      <a:pt x="12460" y="54808"/>
                    </a:cubicBezTo>
                    <a:cubicBezTo>
                      <a:pt x="12318" y="54920"/>
                      <a:pt x="12175" y="55020"/>
                      <a:pt x="12033" y="55116"/>
                    </a:cubicBezTo>
                    <a:cubicBezTo>
                      <a:pt x="12024" y="55121"/>
                      <a:pt x="12017" y="55132"/>
                      <a:pt x="11998" y="55136"/>
                    </a:cubicBezTo>
                    <a:cubicBezTo>
                      <a:pt x="11998" y="55144"/>
                      <a:pt x="11982" y="55151"/>
                      <a:pt x="11978" y="55155"/>
                    </a:cubicBezTo>
                    <a:cubicBezTo>
                      <a:pt x="11894" y="55213"/>
                      <a:pt x="11801" y="55278"/>
                      <a:pt x="11716" y="55329"/>
                    </a:cubicBezTo>
                    <a:cubicBezTo>
                      <a:pt x="11601" y="55409"/>
                      <a:pt x="11489" y="55483"/>
                      <a:pt x="11373" y="55556"/>
                    </a:cubicBezTo>
                    <a:cubicBezTo>
                      <a:pt x="11238" y="55641"/>
                      <a:pt x="11099" y="55722"/>
                      <a:pt x="10969" y="55799"/>
                    </a:cubicBezTo>
                    <a:cubicBezTo>
                      <a:pt x="8609" y="57156"/>
                      <a:pt x="7140" y="57272"/>
                      <a:pt x="5834" y="57368"/>
                    </a:cubicBezTo>
                    <a:cubicBezTo>
                      <a:pt x="5316" y="57406"/>
                      <a:pt x="4827" y="57449"/>
                      <a:pt x="4299" y="57568"/>
                    </a:cubicBezTo>
                    <a:cubicBezTo>
                      <a:pt x="4233" y="57584"/>
                      <a:pt x="4164" y="57599"/>
                      <a:pt x="4099" y="57614"/>
                    </a:cubicBezTo>
                    <a:cubicBezTo>
                      <a:pt x="3624" y="57735"/>
                      <a:pt x="3100" y="57927"/>
                      <a:pt x="2487" y="58243"/>
                    </a:cubicBezTo>
                    <a:lnTo>
                      <a:pt x="2457" y="58258"/>
                    </a:lnTo>
                    <a:lnTo>
                      <a:pt x="2429" y="58267"/>
                    </a:lnTo>
                    <a:cubicBezTo>
                      <a:pt x="2375" y="58290"/>
                      <a:pt x="2333" y="58308"/>
                      <a:pt x="2295" y="58324"/>
                    </a:cubicBezTo>
                    <a:cubicBezTo>
                      <a:pt x="2167" y="58382"/>
                      <a:pt x="2071" y="58428"/>
                      <a:pt x="1975" y="58490"/>
                    </a:cubicBezTo>
                    <a:lnTo>
                      <a:pt x="1971" y="58493"/>
                    </a:lnTo>
                    <a:cubicBezTo>
                      <a:pt x="1708" y="58644"/>
                      <a:pt x="1446" y="58833"/>
                      <a:pt x="1192" y="59057"/>
                    </a:cubicBezTo>
                    <a:cubicBezTo>
                      <a:pt x="1099" y="59133"/>
                      <a:pt x="1007" y="59219"/>
                      <a:pt x="918" y="59315"/>
                    </a:cubicBezTo>
                    <a:cubicBezTo>
                      <a:pt x="833" y="59395"/>
                      <a:pt x="749" y="59488"/>
                      <a:pt x="667" y="59577"/>
                    </a:cubicBezTo>
                    <a:cubicBezTo>
                      <a:pt x="502" y="59758"/>
                      <a:pt x="343" y="59955"/>
                      <a:pt x="185" y="60159"/>
                    </a:cubicBezTo>
                    <a:cubicBezTo>
                      <a:pt x="128" y="60247"/>
                      <a:pt x="58" y="60336"/>
                      <a:pt x="0" y="60429"/>
                    </a:cubicBezTo>
                    <a:lnTo>
                      <a:pt x="12291" y="67523"/>
                    </a:lnTo>
                    <a:cubicBezTo>
                      <a:pt x="12256" y="67565"/>
                      <a:pt x="12233" y="67607"/>
                      <a:pt x="12202" y="67649"/>
                    </a:cubicBezTo>
                    <a:cubicBezTo>
                      <a:pt x="11200" y="69130"/>
                      <a:pt x="10606" y="70973"/>
                      <a:pt x="10610" y="72572"/>
                    </a:cubicBezTo>
                    <a:cubicBezTo>
                      <a:pt x="10606" y="73937"/>
                      <a:pt x="11033" y="74935"/>
                      <a:pt x="11716" y="75414"/>
                    </a:cubicBezTo>
                    <a:lnTo>
                      <a:pt x="11797" y="75460"/>
                    </a:lnTo>
                    <a:lnTo>
                      <a:pt x="11801" y="75453"/>
                    </a:lnTo>
                    <a:cubicBezTo>
                      <a:pt x="11978" y="75564"/>
                      <a:pt x="12171" y="75645"/>
                      <a:pt x="12380" y="75695"/>
                    </a:cubicBezTo>
                    <a:cubicBezTo>
                      <a:pt x="12487" y="75718"/>
                      <a:pt x="12611" y="75738"/>
                      <a:pt x="12734" y="75738"/>
                    </a:cubicBezTo>
                    <a:cubicBezTo>
                      <a:pt x="12857" y="75738"/>
                      <a:pt x="12985" y="75730"/>
                      <a:pt x="13111" y="75711"/>
                    </a:cubicBezTo>
                    <a:cubicBezTo>
                      <a:pt x="13458" y="75672"/>
                      <a:pt x="13832" y="75529"/>
                      <a:pt x="14222" y="75309"/>
                    </a:cubicBezTo>
                    <a:cubicBezTo>
                      <a:pt x="14346" y="75240"/>
                      <a:pt x="14480" y="75140"/>
                      <a:pt x="14634" y="75036"/>
                    </a:cubicBezTo>
                    <a:lnTo>
                      <a:pt x="14661" y="75021"/>
                    </a:lnTo>
                    <a:lnTo>
                      <a:pt x="14684" y="75005"/>
                    </a:lnTo>
                    <a:cubicBezTo>
                      <a:pt x="16142" y="74060"/>
                      <a:pt x="17040" y="73093"/>
                      <a:pt x="18081" y="71971"/>
                    </a:cubicBezTo>
                    <a:cubicBezTo>
                      <a:pt x="18590" y="71423"/>
                      <a:pt x="19052" y="70926"/>
                      <a:pt x="19565" y="70429"/>
                    </a:cubicBezTo>
                    <a:lnTo>
                      <a:pt x="19650" y="70344"/>
                    </a:lnTo>
                    <a:cubicBezTo>
                      <a:pt x="19704" y="70298"/>
                      <a:pt x="19754" y="70252"/>
                      <a:pt x="19805" y="70202"/>
                    </a:cubicBezTo>
                    <a:lnTo>
                      <a:pt x="19874" y="70136"/>
                    </a:lnTo>
                    <a:cubicBezTo>
                      <a:pt x="20915" y="69145"/>
                      <a:pt x="21944" y="68366"/>
                      <a:pt x="23084" y="67699"/>
                    </a:cubicBezTo>
                    <a:lnTo>
                      <a:pt x="23089" y="67692"/>
                    </a:lnTo>
                    <a:lnTo>
                      <a:pt x="23212" y="67626"/>
                    </a:lnTo>
                    <a:lnTo>
                      <a:pt x="23243" y="67603"/>
                    </a:lnTo>
                    <a:lnTo>
                      <a:pt x="23332" y="67553"/>
                    </a:lnTo>
                    <a:lnTo>
                      <a:pt x="23339" y="67553"/>
                    </a:lnTo>
                    <a:cubicBezTo>
                      <a:pt x="23616" y="67395"/>
                      <a:pt x="23890" y="67256"/>
                      <a:pt x="24164" y="67126"/>
                    </a:cubicBezTo>
                    <a:cubicBezTo>
                      <a:pt x="24246" y="67083"/>
                      <a:pt x="24322" y="67052"/>
                      <a:pt x="24396" y="67017"/>
                    </a:cubicBezTo>
                    <a:lnTo>
                      <a:pt x="24481" y="66982"/>
                    </a:lnTo>
                    <a:cubicBezTo>
                      <a:pt x="24662" y="66909"/>
                      <a:pt x="24858" y="66820"/>
                      <a:pt x="25055" y="66759"/>
                    </a:cubicBezTo>
                    <a:cubicBezTo>
                      <a:pt x="25159" y="66717"/>
                      <a:pt x="25259" y="66690"/>
                      <a:pt x="25351" y="66658"/>
                    </a:cubicBezTo>
                    <a:lnTo>
                      <a:pt x="25398" y="66647"/>
                    </a:lnTo>
                    <a:cubicBezTo>
                      <a:pt x="25564" y="66605"/>
                      <a:pt x="25726" y="66558"/>
                      <a:pt x="25876" y="66532"/>
                    </a:cubicBezTo>
                    <a:cubicBezTo>
                      <a:pt x="25995" y="66508"/>
                      <a:pt x="26111" y="66485"/>
                      <a:pt x="26219" y="66473"/>
                    </a:cubicBezTo>
                    <a:cubicBezTo>
                      <a:pt x="26351" y="66460"/>
                      <a:pt x="26476" y="66446"/>
                      <a:pt x="26601" y="66446"/>
                    </a:cubicBezTo>
                    <a:cubicBezTo>
                      <a:pt x="26615" y="66446"/>
                      <a:pt x="26629" y="66446"/>
                      <a:pt x="26643" y="66446"/>
                    </a:cubicBezTo>
                    <a:cubicBezTo>
                      <a:pt x="26697" y="66445"/>
                      <a:pt x="26751" y="66444"/>
                      <a:pt x="26805" y="66444"/>
                    </a:cubicBezTo>
                    <a:cubicBezTo>
                      <a:pt x="26859" y="66444"/>
                      <a:pt x="26913" y="66445"/>
                      <a:pt x="26967" y="66446"/>
                    </a:cubicBezTo>
                    <a:cubicBezTo>
                      <a:pt x="27106" y="66459"/>
                      <a:pt x="27229" y="66485"/>
                      <a:pt x="27345" y="66512"/>
                    </a:cubicBezTo>
                    <a:lnTo>
                      <a:pt x="27395" y="66520"/>
                    </a:lnTo>
                    <a:cubicBezTo>
                      <a:pt x="27479" y="66535"/>
                      <a:pt x="27557" y="66558"/>
                      <a:pt x="27630" y="66578"/>
                    </a:cubicBezTo>
                    <a:cubicBezTo>
                      <a:pt x="27765" y="66624"/>
                      <a:pt x="27881" y="66681"/>
                      <a:pt x="27977" y="66740"/>
                    </a:cubicBezTo>
                    <a:cubicBezTo>
                      <a:pt x="28127" y="66813"/>
                      <a:pt x="28235" y="66882"/>
                      <a:pt x="28331" y="66952"/>
                    </a:cubicBezTo>
                    <a:cubicBezTo>
                      <a:pt x="28455" y="67037"/>
                      <a:pt x="28578" y="67140"/>
                      <a:pt x="28705" y="67268"/>
                    </a:cubicBezTo>
                    <a:cubicBezTo>
                      <a:pt x="28767" y="67334"/>
                      <a:pt x="28829" y="67407"/>
                      <a:pt x="28887" y="67487"/>
                    </a:cubicBezTo>
                    <a:lnTo>
                      <a:pt x="28933" y="67546"/>
                    </a:lnTo>
                    <a:lnTo>
                      <a:pt x="28964" y="67588"/>
                    </a:lnTo>
                    <a:cubicBezTo>
                      <a:pt x="29022" y="67658"/>
                      <a:pt x="29075" y="67738"/>
                      <a:pt x="29134" y="67823"/>
                    </a:cubicBezTo>
                    <a:cubicBezTo>
                      <a:pt x="29207" y="67927"/>
                      <a:pt x="29269" y="68046"/>
                      <a:pt x="29330" y="68170"/>
                    </a:cubicBezTo>
                    <a:cubicBezTo>
                      <a:pt x="29388" y="68282"/>
                      <a:pt x="29438" y="68378"/>
                      <a:pt x="29484" y="68490"/>
                    </a:cubicBezTo>
                    <a:cubicBezTo>
                      <a:pt x="29550" y="68617"/>
                      <a:pt x="29604" y="68768"/>
                      <a:pt x="29658" y="68914"/>
                    </a:cubicBezTo>
                    <a:cubicBezTo>
                      <a:pt x="29700" y="69022"/>
                      <a:pt x="29735" y="69138"/>
                      <a:pt x="29769" y="69249"/>
                    </a:cubicBezTo>
                    <a:cubicBezTo>
                      <a:pt x="29824" y="69411"/>
                      <a:pt x="29870" y="69577"/>
                      <a:pt x="29916" y="69750"/>
                    </a:cubicBezTo>
                    <a:cubicBezTo>
                      <a:pt x="29939" y="69839"/>
                      <a:pt x="29959" y="69936"/>
                      <a:pt x="29982" y="70035"/>
                    </a:cubicBezTo>
                    <a:lnTo>
                      <a:pt x="29993" y="70082"/>
                    </a:lnTo>
                    <a:cubicBezTo>
                      <a:pt x="30036" y="70275"/>
                      <a:pt x="30078" y="70468"/>
                      <a:pt x="30112" y="70676"/>
                    </a:cubicBezTo>
                    <a:cubicBezTo>
                      <a:pt x="30121" y="70726"/>
                      <a:pt x="30132" y="70788"/>
                      <a:pt x="30139" y="70845"/>
                    </a:cubicBezTo>
                    <a:lnTo>
                      <a:pt x="30151" y="70914"/>
                    </a:lnTo>
                    <a:cubicBezTo>
                      <a:pt x="30283" y="71729"/>
                      <a:pt x="30375" y="72654"/>
                      <a:pt x="30436" y="73725"/>
                    </a:cubicBezTo>
                    <a:lnTo>
                      <a:pt x="30433" y="73745"/>
                    </a:lnTo>
                    <a:lnTo>
                      <a:pt x="30433" y="73768"/>
                    </a:lnTo>
                    <a:lnTo>
                      <a:pt x="30498" y="76346"/>
                    </a:lnTo>
                    <a:lnTo>
                      <a:pt x="30502" y="76362"/>
                    </a:lnTo>
                    <a:lnTo>
                      <a:pt x="30502" y="76378"/>
                    </a:lnTo>
                    <a:lnTo>
                      <a:pt x="30506" y="76535"/>
                    </a:lnTo>
                    <a:cubicBezTo>
                      <a:pt x="30502" y="76617"/>
                      <a:pt x="30502" y="76697"/>
                      <a:pt x="30502" y="76778"/>
                    </a:cubicBezTo>
                    <a:lnTo>
                      <a:pt x="30506" y="90020"/>
                    </a:lnTo>
                    <a:lnTo>
                      <a:pt x="68217" y="68251"/>
                    </a:lnTo>
                    <a:cubicBezTo>
                      <a:pt x="71354" y="66435"/>
                      <a:pt x="73911" y="61559"/>
                      <a:pt x="73907" y="57376"/>
                    </a:cubicBezTo>
                    <a:lnTo>
                      <a:pt x="73907" y="7093"/>
                    </a:lnTo>
                    <a:lnTo>
                      <a:pt x="61616" y="0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23"/>
              <p:cNvSpPr/>
              <p:nvPr/>
            </p:nvSpPr>
            <p:spPr>
              <a:xfrm>
                <a:off x="3928285" y="3193501"/>
                <a:ext cx="192063" cy="885719"/>
              </a:xfrm>
              <a:custGeom>
                <a:rect b="b" l="l" r="r" t="t"/>
                <a:pathLst>
                  <a:path extrusionOk="0" h="61551" w="13347">
                    <a:moveTo>
                      <a:pt x="1" y="0"/>
                    </a:moveTo>
                    <a:lnTo>
                      <a:pt x="47" y="50197"/>
                    </a:lnTo>
                    <a:cubicBezTo>
                      <a:pt x="47" y="52475"/>
                      <a:pt x="710" y="54242"/>
                      <a:pt x="1901" y="54943"/>
                    </a:cubicBezTo>
                    <a:lnTo>
                      <a:pt x="13347" y="61551"/>
                    </a:lnTo>
                    <a:cubicBezTo>
                      <a:pt x="12202" y="60822"/>
                      <a:pt x="11489" y="59234"/>
                      <a:pt x="11485" y="57017"/>
                    </a:cubicBezTo>
                    <a:lnTo>
                      <a:pt x="11532" y="665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23"/>
              <p:cNvSpPr/>
              <p:nvPr/>
            </p:nvSpPr>
            <p:spPr>
              <a:xfrm>
                <a:off x="4310914" y="2638395"/>
                <a:ext cx="204204" cy="325712"/>
              </a:xfrm>
              <a:custGeom>
                <a:rect b="b" l="l" r="r" t="t"/>
                <a:pathLst>
                  <a:path extrusionOk="0" h="22525" w="14122">
                    <a:moveTo>
                      <a:pt x="9534" y="1"/>
                    </a:moveTo>
                    <a:cubicBezTo>
                      <a:pt x="8595" y="1"/>
                      <a:pt x="7573" y="306"/>
                      <a:pt x="6520" y="917"/>
                    </a:cubicBezTo>
                    <a:cubicBezTo>
                      <a:pt x="4068" y="2332"/>
                      <a:pt x="1890" y="5157"/>
                      <a:pt x="502" y="8372"/>
                    </a:cubicBezTo>
                    <a:cubicBezTo>
                      <a:pt x="212" y="9649"/>
                      <a:pt x="0" y="10909"/>
                      <a:pt x="0" y="12552"/>
                    </a:cubicBezTo>
                    <a:cubicBezTo>
                      <a:pt x="0" y="14267"/>
                      <a:pt x="155" y="15057"/>
                      <a:pt x="632" y="15339"/>
                    </a:cubicBezTo>
                    <a:lnTo>
                      <a:pt x="629" y="15347"/>
                    </a:lnTo>
                    <a:lnTo>
                      <a:pt x="12870" y="22521"/>
                    </a:lnTo>
                    <a:lnTo>
                      <a:pt x="12870" y="22521"/>
                    </a:lnTo>
                    <a:cubicBezTo>
                      <a:pt x="12390" y="22236"/>
                      <a:pt x="12248" y="21445"/>
                      <a:pt x="12244" y="19730"/>
                    </a:cubicBezTo>
                    <a:cubicBezTo>
                      <a:pt x="12252" y="17555"/>
                      <a:pt x="12610" y="16048"/>
                      <a:pt x="13034" y="14310"/>
                    </a:cubicBezTo>
                    <a:cubicBezTo>
                      <a:pt x="13185" y="13678"/>
                      <a:pt x="13327" y="13068"/>
                      <a:pt x="13459" y="12471"/>
                    </a:cubicBezTo>
                    <a:cubicBezTo>
                      <a:pt x="13505" y="12244"/>
                      <a:pt x="13555" y="12009"/>
                      <a:pt x="13598" y="11773"/>
                    </a:cubicBezTo>
                    <a:cubicBezTo>
                      <a:pt x="13640" y="11541"/>
                      <a:pt x="13682" y="11303"/>
                      <a:pt x="13728" y="11068"/>
                    </a:cubicBezTo>
                    <a:cubicBezTo>
                      <a:pt x="13794" y="10674"/>
                      <a:pt x="13848" y="10274"/>
                      <a:pt x="13898" y="9861"/>
                    </a:cubicBezTo>
                    <a:lnTo>
                      <a:pt x="13909" y="9776"/>
                    </a:lnTo>
                    <a:cubicBezTo>
                      <a:pt x="13925" y="9683"/>
                      <a:pt x="13936" y="9584"/>
                      <a:pt x="13945" y="9487"/>
                    </a:cubicBezTo>
                    <a:cubicBezTo>
                      <a:pt x="14006" y="8881"/>
                      <a:pt x="14052" y="8308"/>
                      <a:pt x="14075" y="7725"/>
                    </a:cubicBezTo>
                    <a:cubicBezTo>
                      <a:pt x="14080" y="7667"/>
                      <a:pt x="14080" y="7598"/>
                      <a:pt x="14083" y="7536"/>
                    </a:cubicBezTo>
                    <a:lnTo>
                      <a:pt x="14087" y="7493"/>
                    </a:lnTo>
                    <a:lnTo>
                      <a:pt x="14087" y="7409"/>
                    </a:lnTo>
                    <a:cubicBezTo>
                      <a:pt x="14103" y="7178"/>
                      <a:pt x="14118" y="6927"/>
                      <a:pt x="14118" y="6661"/>
                    </a:cubicBezTo>
                    <a:cubicBezTo>
                      <a:pt x="14121" y="3954"/>
                      <a:pt x="13331" y="1869"/>
                      <a:pt x="11890" y="782"/>
                    </a:cubicBezTo>
                    <a:cubicBezTo>
                      <a:pt x="11201" y="261"/>
                      <a:pt x="10402" y="1"/>
                      <a:pt x="9534" y="1"/>
                    </a:cubicBezTo>
                    <a:close/>
                    <a:moveTo>
                      <a:pt x="12870" y="22521"/>
                    </a:moveTo>
                    <a:cubicBezTo>
                      <a:pt x="12872" y="22522"/>
                      <a:pt x="12875" y="22523"/>
                      <a:pt x="12877" y="22525"/>
                    </a:cubicBezTo>
                    <a:lnTo>
                      <a:pt x="12870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23"/>
              <p:cNvSpPr/>
              <p:nvPr/>
            </p:nvSpPr>
            <p:spPr>
              <a:xfrm>
                <a:off x="4311738" y="3302672"/>
                <a:ext cx="201486" cy="220602"/>
              </a:xfrm>
              <a:custGeom>
                <a:rect b="b" l="l" r="r" t="t"/>
                <a:pathLst>
                  <a:path extrusionOk="0" h="15256" w="13934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23"/>
              <p:cNvSpPr/>
              <p:nvPr/>
            </p:nvSpPr>
            <p:spPr>
              <a:xfrm>
                <a:off x="4336761" y="3187755"/>
                <a:ext cx="393674" cy="219098"/>
              </a:xfrm>
              <a:custGeom>
                <a:rect b="b" l="l" r="r" t="t"/>
                <a:pathLst>
                  <a:path extrusionOk="0" h="15152" w="27225">
                    <a:moveTo>
                      <a:pt x="14924" y="1"/>
                    </a:moveTo>
                    <a:cubicBezTo>
                      <a:pt x="14846" y="108"/>
                      <a:pt x="14754" y="213"/>
                      <a:pt x="14681" y="316"/>
                    </a:cubicBezTo>
                    <a:cubicBezTo>
                      <a:pt x="14619" y="382"/>
                      <a:pt x="14565" y="448"/>
                      <a:pt x="14511" y="514"/>
                    </a:cubicBezTo>
                    <a:lnTo>
                      <a:pt x="14469" y="556"/>
                    </a:lnTo>
                    <a:cubicBezTo>
                      <a:pt x="14373" y="679"/>
                      <a:pt x="14268" y="787"/>
                      <a:pt x="14164" y="899"/>
                    </a:cubicBezTo>
                    <a:cubicBezTo>
                      <a:pt x="14083" y="987"/>
                      <a:pt x="13999" y="1080"/>
                      <a:pt x="13917" y="1172"/>
                    </a:cubicBezTo>
                    <a:cubicBezTo>
                      <a:pt x="13891" y="1188"/>
                      <a:pt x="13871" y="1207"/>
                      <a:pt x="13848" y="1234"/>
                    </a:cubicBezTo>
                    <a:cubicBezTo>
                      <a:pt x="13802" y="1277"/>
                      <a:pt x="13748" y="1327"/>
                      <a:pt x="13702" y="1380"/>
                    </a:cubicBezTo>
                    <a:cubicBezTo>
                      <a:pt x="13597" y="1481"/>
                      <a:pt x="13497" y="1578"/>
                      <a:pt x="13389" y="1670"/>
                    </a:cubicBezTo>
                    <a:cubicBezTo>
                      <a:pt x="13339" y="1716"/>
                      <a:pt x="13277" y="1766"/>
                      <a:pt x="13220" y="1813"/>
                    </a:cubicBezTo>
                    <a:cubicBezTo>
                      <a:pt x="13166" y="1866"/>
                      <a:pt x="13115" y="1912"/>
                      <a:pt x="13058" y="1963"/>
                    </a:cubicBezTo>
                    <a:lnTo>
                      <a:pt x="13004" y="2001"/>
                    </a:lnTo>
                    <a:cubicBezTo>
                      <a:pt x="12985" y="2021"/>
                      <a:pt x="12965" y="2044"/>
                      <a:pt x="12938" y="2060"/>
                    </a:cubicBezTo>
                    <a:cubicBezTo>
                      <a:pt x="12915" y="2074"/>
                      <a:pt x="12896" y="2094"/>
                      <a:pt x="12873" y="2121"/>
                    </a:cubicBezTo>
                    <a:cubicBezTo>
                      <a:pt x="12734" y="2225"/>
                      <a:pt x="12599" y="2333"/>
                      <a:pt x="12460" y="2437"/>
                    </a:cubicBezTo>
                    <a:cubicBezTo>
                      <a:pt x="12318" y="2549"/>
                      <a:pt x="12175" y="2649"/>
                      <a:pt x="12033" y="2745"/>
                    </a:cubicBezTo>
                    <a:cubicBezTo>
                      <a:pt x="12024" y="2750"/>
                      <a:pt x="12017" y="2761"/>
                      <a:pt x="11998" y="2765"/>
                    </a:cubicBezTo>
                    <a:cubicBezTo>
                      <a:pt x="11998" y="2773"/>
                      <a:pt x="11982" y="2780"/>
                      <a:pt x="11974" y="2784"/>
                    </a:cubicBezTo>
                    <a:cubicBezTo>
                      <a:pt x="11894" y="2842"/>
                      <a:pt x="11805" y="2900"/>
                      <a:pt x="11716" y="2958"/>
                    </a:cubicBezTo>
                    <a:cubicBezTo>
                      <a:pt x="11601" y="3038"/>
                      <a:pt x="11489" y="3112"/>
                      <a:pt x="11373" y="3185"/>
                    </a:cubicBezTo>
                    <a:cubicBezTo>
                      <a:pt x="11238" y="3270"/>
                      <a:pt x="11099" y="3351"/>
                      <a:pt x="10969" y="3428"/>
                    </a:cubicBezTo>
                    <a:cubicBezTo>
                      <a:pt x="8609" y="4785"/>
                      <a:pt x="7140" y="4901"/>
                      <a:pt x="5834" y="4997"/>
                    </a:cubicBezTo>
                    <a:cubicBezTo>
                      <a:pt x="5316" y="5035"/>
                      <a:pt x="4827" y="5078"/>
                      <a:pt x="4299" y="5197"/>
                    </a:cubicBezTo>
                    <a:cubicBezTo>
                      <a:pt x="4233" y="5213"/>
                      <a:pt x="4164" y="5228"/>
                      <a:pt x="4099" y="5243"/>
                    </a:cubicBezTo>
                    <a:cubicBezTo>
                      <a:pt x="3624" y="5364"/>
                      <a:pt x="3100" y="5556"/>
                      <a:pt x="2487" y="5872"/>
                    </a:cubicBezTo>
                    <a:lnTo>
                      <a:pt x="2457" y="5887"/>
                    </a:lnTo>
                    <a:lnTo>
                      <a:pt x="2433" y="5903"/>
                    </a:lnTo>
                    <a:cubicBezTo>
                      <a:pt x="2383" y="5922"/>
                      <a:pt x="2341" y="5937"/>
                      <a:pt x="2295" y="5953"/>
                    </a:cubicBezTo>
                    <a:cubicBezTo>
                      <a:pt x="2167" y="6011"/>
                      <a:pt x="2071" y="6057"/>
                      <a:pt x="1975" y="6119"/>
                    </a:cubicBezTo>
                    <a:lnTo>
                      <a:pt x="1971" y="6122"/>
                    </a:lnTo>
                    <a:cubicBezTo>
                      <a:pt x="1708" y="6273"/>
                      <a:pt x="1446" y="6462"/>
                      <a:pt x="1192" y="6686"/>
                    </a:cubicBezTo>
                    <a:cubicBezTo>
                      <a:pt x="1099" y="6762"/>
                      <a:pt x="1007" y="6848"/>
                      <a:pt x="918" y="6944"/>
                    </a:cubicBezTo>
                    <a:cubicBezTo>
                      <a:pt x="833" y="7024"/>
                      <a:pt x="749" y="7117"/>
                      <a:pt x="667" y="7206"/>
                    </a:cubicBezTo>
                    <a:cubicBezTo>
                      <a:pt x="502" y="7387"/>
                      <a:pt x="343" y="7584"/>
                      <a:pt x="185" y="7788"/>
                    </a:cubicBezTo>
                    <a:cubicBezTo>
                      <a:pt x="128" y="7876"/>
                      <a:pt x="58" y="7965"/>
                      <a:pt x="0" y="8058"/>
                    </a:cubicBezTo>
                    <a:lnTo>
                      <a:pt x="12291" y="15152"/>
                    </a:lnTo>
                    <a:cubicBezTo>
                      <a:pt x="12333" y="15086"/>
                      <a:pt x="12380" y="15020"/>
                      <a:pt x="12433" y="14958"/>
                    </a:cubicBezTo>
                    <a:cubicBezTo>
                      <a:pt x="12487" y="14874"/>
                      <a:pt x="12549" y="14793"/>
                      <a:pt x="12615" y="14723"/>
                    </a:cubicBezTo>
                    <a:cubicBezTo>
                      <a:pt x="12707" y="14600"/>
                      <a:pt x="12807" y="14481"/>
                      <a:pt x="12915" y="14376"/>
                    </a:cubicBezTo>
                    <a:cubicBezTo>
                      <a:pt x="12992" y="14284"/>
                      <a:pt x="13081" y="14195"/>
                      <a:pt x="13166" y="14114"/>
                    </a:cubicBezTo>
                    <a:cubicBezTo>
                      <a:pt x="13247" y="14029"/>
                      <a:pt x="13332" y="13949"/>
                      <a:pt x="13421" y="13876"/>
                    </a:cubicBezTo>
                    <a:cubicBezTo>
                      <a:pt x="13682" y="13648"/>
                      <a:pt x="13948" y="13455"/>
                      <a:pt x="14218" y="13293"/>
                    </a:cubicBezTo>
                    <a:cubicBezTo>
                      <a:pt x="14314" y="13235"/>
                      <a:pt x="14415" y="13182"/>
                      <a:pt x="14538" y="13131"/>
                    </a:cubicBezTo>
                    <a:cubicBezTo>
                      <a:pt x="14584" y="13112"/>
                      <a:pt x="14631" y="13093"/>
                      <a:pt x="14677" y="13073"/>
                    </a:cubicBezTo>
                    <a:lnTo>
                      <a:pt x="14704" y="13058"/>
                    </a:lnTo>
                    <a:lnTo>
                      <a:pt x="14731" y="13050"/>
                    </a:lnTo>
                    <a:cubicBezTo>
                      <a:pt x="14908" y="12958"/>
                      <a:pt x="15074" y="12876"/>
                      <a:pt x="15232" y="12807"/>
                    </a:cubicBezTo>
                    <a:lnTo>
                      <a:pt x="15236" y="12800"/>
                    </a:lnTo>
                    <a:cubicBezTo>
                      <a:pt x="15483" y="12696"/>
                      <a:pt x="15710" y="12611"/>
                      <a:pt x="15919" y="12541"/>
                    </a:cubicBezTo>
                    <a:cubicBezTo>
                      <a:pt x="16720" y="12275"/>
                      <a:pt x="17368" y="12225"/>
                      <a:pt x="18077" y="12171"/>
                    </a:cubicBezTo>
                    <a:lnTo>
                      <a:pt x="18081" y="12175"/>
                    </a:lnTo>
                    <a:cubicBezTo>
                      <a:pt x="18246" y="12159"/>
                      <a:pt x="18408" y="12148"/>
                      <a:pt x="18570" y="12133"/>
                    </a:cubicBezTo>
                    <a:cubicBezTo>
                      <a:pt x="18659" y="12125"/>
                      <a:pt x="18752" y="12113"/>
                      <a:pt x="18837" y="12109"/>
                    </a:cubicBezTo>
                    <a:cubicBezTo>
                      <a:pt x="19006" y="12083"/>
                      <a:pt x="19187" y="12063"/>
                      <a:pt x="19369" y="12036"/>
                    </a:cubicBezTo>
                    <a:cubicBezTo>
                      <a:pt x="20205" y="11910"/>
                      <a:pt x="21161" y="11655"/>
                      <a:pt x="22367" y="11054"/>
                    </a:cubicBezTo>
                    <a:cubicBezTo>
                      <a:pt x="22499" y="10984"/>
                      <a:pt x="22638" y="10915"/>
                      <a:pt x="22784" y="10837"/>
                    </a:cubicBezTo>
                    <a:cubicBezTo>
                      <a:pt x="22919" y="10760"/>
                      <a:pt x="23066" y="10684"/>
                      <a:pt x="23216" y="10598"/>
                    </a:cubicBezTo>
                    <a:cubicBezTo>
                      <a:pt x="23536" y="10417"/>
                      <a:pt x="23871" y="10209"/>
                      <a:pt x="24218" y="9958"/>
                    </a:cubicBezTo>
                    <a:cubicBezTo>
                      <a:pt x="24249" y="9947"/>
                      <a:pt x="24272" y="9920"/>
                      <a:pt x="24280" y="9920"/>
                    </a:cubicBezTo>
                    <a:cubicBezTo>
                      <a:pt x="24565" y="9720"/>
                      <a:pt x="24839" y="9508"/>
                      <a:pt x="25109" y="9284"/>
                    </a:cubicBezTo>
                    <a:cubicBezTo>
                      <a:pt x="25159" y="9253"/>
                      <a:pt x="25205" y="9211"/>
                      <a:pt x="25251" y="9172"/>
                    </a:cubicBezTo>
                    <a:lnTo>
                      <a:pt x="25298" y="9134"/>
                    </a:lnTo>
                    <a:cubicBezTo>
                      <a:pt x="25417" y="9029"/>
                      <a:pt x="25525" y="8937"/>
                      <a:pt x="25637" y="8841"/>
                    </a:cubicBezTo>
                    <a:cubicBezTo>
                      <a:pt x="25737" y="8744"/>
                      <a:pt x="25849" y="8648"/>
                      <a:pt x="25949" y="8551"/>
                    </a:cubicBezTo>
                    <a:cubicBezTo>
                      <a:pt x="25976" y="8520"/>
                      <a:pt x="26011" y="8486"/>
                      <a:pt x="26034" y="8455"/>
                    </a:cubicBezTo>
                    <a:cubicBezTo>
                      <a:pt x="26073" y="8417"/>
                      <a:pt x="26115" y="8385"/>
                      <a:pt x="26157" y="8339"/>
                    </a:cubicBezTo>
                    <a:cubicBezTo>
                      <a:pt x="26346" y="8147"/>
                      <a:pt x="26531" y="7946"/>
                      <a:pt x="26712" y="7734"/>
                    </a:cubicBezTo>
                    <a:lnTo>
                      <a:pt x="26759" y="7684"/>
                    </a:lnTo>
                    <a:cubicBezTo>
                      <a:pt x="26809" y="7618"/>
                      <a:pt x="26863" y="7556"/>
                      <a:pt x="26920" y="7499"/>
                    </a:cubicBezTo>
                    <a:cubicBezTo>
                      <a:pt x="27006" y="7387"/>
                      <a:pt x="27094" y="7275"/>
                      <a:pt x="27175" y="7159"/>
                    </a:cubicBezTo>
                    <a:cubicBezTo>
                      <a:pt x="27194" y="7140"/>
                      <a:pt x="27210" y="7125"/>
                      <a:pt x="27225" y="7102"/>
                    </a:cubicBezTo>
                    <a:lnTo>
                      <a:pt x="1492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23"/>
              <p:cNvSpPr/>
              <p:nvPr/>
            </p:nvSpPr>
            <p:spPr>
              <a:xfrm>
                <a:off x="4025575" y="2286950"/>
                <a:ext cx="210600" cy="274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23"/>
              <p:cNvSpPr/>
              <p:nvPr/>
            </p:nvSpPr>
            <p:spPr>
              <a:xfrm>
                <a:off x="4484909" y="3397174"/>
                <a:ext cx="7548" cy="5697"/>
              </a:xfrm>
              <a:custGeom>
                <a:rect b="b" l="l" r="r" t="t"/>
                <a:pathLst>
                  <a:path extrusionOk="0" h="394" w="522">
                    <a:moveTo>
                      <a:pt x="516" y="1"/>
                    </a:moveTo>
                    <a:cubicBezTo>
                      <a:pt x="343" y="124"/>
                      <a:pt x="169" y="255"/>
                      <a:pt x="0" y="394"/>
                    </a:cubicBezTo>
                    <a:cubicBezTo>
                      <a:pt x="174" y="255"/>
                      <a:pt x="343" y="124"/>
                      <a:pt x="521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23"/>
              <p:cNvSpPr/>
              <p:nvPr/>
            </p:nvSpPr>
            <p:spPr>
              <a:xfrm>
                <a:off x="4434830" y="2834456"/>
                <a:ext cx="284269" cy="96390"/>
              </a:xfrm>
              <a:custGeom>
                <a:rect b="b" l="l" r="r" t="t"/>
                <a:pathLst>
                  <a:path extrusionOk="0" h="6666" w="19659">
                    <a:moveTo>
                      <a:pt x="8120" y="0"/>
                    </a:moveTo>
                    <a:lnTo>
                      <a:pt x="6" y="4580"/>
                    </a:lnTo>
                    <a:cubicBezTo>
                      <a:pt x="1" y="4580"/>
                      <a:pt x="1" y="4584"/>
                      <a:pt x="1" y="4584"/>
                    </a:cubicBezTo>
                    <a:lnTo>
                      <a:pt x="8116" y="4"/>
                    </a:lnTo>
                    <a:lnTo>
                      <a:pt x="19651" y="6666"/>
                    </a:lnTo>
                    <a:lnTo>
                      <a:pt x="19658" y="6662"/>
                    </a:lnTo>
                    <a:lnTo>
                      <a:pt x="8120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3"/>
              <p:cNvSpPr/>
              <p:nvPr/>
            </p:nvSpPr>
            <p:spPr>
              <a:xfrm>
                <a:off x="4426090" y="2836548"/>
                <a:ext cx="288549" cy="215411"/>
              </a:xfrm>
              <a:custGeom>
                <a:rect b="b" l="l" r="r" t="t"/>
                <a:pathLst>
                  <a:path extrusionOk="0" h="14897" w="19955">
                    <a:moveTo>
                      <a:pt x="310" y="4576"/>
                    </a:moveTo>
                    <a:cubicBezTo>
                      <a:pt x="308" y="4576"/>
                      <a:pt x="307" y="4577"/>
                      <a:pt x="306" y="4577"/>
                    </a:cubicBezTo>
                    <a:lnTo>
                      <a:pt x="306" y="4577"/>
                    </a:lnTo>
                    <a:lnTo>
                      <a:pt x="310" y="4576"/>
                    </a:lnTo>
                    <a:close/>
                    <a:moveTo>
                      <a:pt x="8420" y="0"/>
                    </a:moveTo>
                    <a:lnTo>
                      <a:pt x="305" y="4580"/>
                    </a:lnTo>
                    <a:cubicBezTo>
                      <a:pt x="305" y="4580"/>
                      <a:pt x="305" y="4578"/>
                      <a:pt x="306" y="4577"/>
                    </a:cubicBezTo>
                    <a:lnTo>
                      <a:pt x="306" y="4577"/>
                    </a:lnTo>
                    <a:lnTo>
                      <a:pt x="298" y="4580"/>
                    </a:lnTo>
                    <a:cubicBezTo>
                      <a:pt x="124" y="5721"/>
                      <a:pt x="1" y="7005"/>
                      <a:pt x="1" y="8458"/>
                    </a:cubicBezTo>
                    <a:cubicBezTo>
                      <a:pt x="1" y="8890"/>
                      <a:pt x="13" y="9325"/>
                      <a:pt x="43" y="9819"/>
                    </a:cubicBezTo>
                    <a:cubicBezTo>
                      <a:pt x="70" y="10197"/>
                      <a:pt x="109" y="10567"/>
                      <a:pt x="159" y="10914"/>
                    </a:cubicBezTo>
                    <a:lnTo>
                      <a:pt x="182" y="11064"/>
                    </a:lnTo>
                    <a:cubicBezTo>
                      <a:pt x="236" y="11377"/>
                      <a:pt x="294" y="11669"/>
                      <a:pt x="363" y="11962"/>
                    </a:cubicBezTo>
                    <a:cubicBezTo>
                      <a:pt x="374" y="11997"/>
                      <a:pt x="383" y="12032"/>
                      <a:pt x="390" y="12062"/>
                    </a:cubicBezTo>
                    <a:cubicBezTo>
                      <a:pt x="568" y="12695"/>
                      <a:pt x="795" y="13219"/>
                      <a:pt x="1077" y="13624"/>
                    </a:cubicBezTo>
                    <a:cubicBezTo>
                      <a:pt x="1091" y="13643"/>
                      <a:pt x="1114" y="13674"/>
                      <a:pt x="1130" y="13693"/>
                    </a:cubicBezTo>
                    <a:cubicBezTo>
                      <a:pt x="1258" y="13859"/>
                      <a:pt x="1388" y="14021"/>
                      <a:pt x="1535" y="14152"/>
                    </a:cubicBezTo>
                    <a:cubicBezTo>
                      <a:pt x="1570" y="14179"/>
                      <a:pt x="1605" y="14210"/>
                      <a:pt x="1635" y="14236"/>
                    </a:cubicBezTo>
                    <a:lnTo>
                      <a:pt x="1662" y="14260"/>
                    </a:lnTo>
                    <a:cubicBezTo>
                      <a:pt x="1797" y="14368"/>
                      <a:pt x="1940" y="14460"/>
                      <a:pt x="2079" y="14541"/>
                    </a:cubicBezTo>
                    <a:lnTo>
                      <a:pt x="2098" y="14553"/>
                    </a:lnTo>
                    <a:cubicBezTo>
                      <a:pt x="2141" y="14576"/>
                      <a:pt x="2183" y="14599"/>
                      <a:pt x="2237" y="14622"/>
                    </a:cubicBezTo>
                    <a:cubicBezTo>
                      <a:pt x="2383" y="14688"/>
                      <a:pt x="2549" y="14745"/>
                      <a:pt x="2734" y="14795"/>
                    </a:cubicBezTo>
                    <a:cubicBezTo>
                      <a:pt x="2772" y="14811"/>
                      <a:pt x="2815" y="14815"/>
                      <a:pt x="2846" y="14827"/>
                    </a:cubicBezTo>
                    <a:cubicBezTo>
                      <a:pt x="3062" y="14865"/>
                      <a:pt x="3285" y="14892"/>
                      <a:pt x="3505" y="14892"/>
                    </a:cubicBezTo>
                    <a:lnTo>
                      <a:pt x="3516" y="14892"/>
                    </a:lnTo>
                    <a:cubicBezTo>
                      <a:pt x="3532" y="14896"/>
                      <a:pt x="3552" y="14896"/>
                      <a:pt x="3566" y="14896"/>
                    </a:cubicBezTo>
                    <a:cubicBezTo>
                      <a:pt x="3589" y="14896"/>
                      <a:pt x="3613" y="14896"/>
                      <a:pt x="3640" y="14892"/>
                    </a:cubicBezTo>
                    <a:cubicBezTo>
                      <a:pt x="3829" y="14888"/>
                      <a:pt x="4034" y="14873"/>
                      <a:pt x="4226" y="14846"/>
                    </a:cubicBezTo>
                    <a:cubicBezTo>
                      <a:pt x="4295" y="14838"/>
                      <a:pt x="4369" y="14827"/>
                      <a:pt x="4442" y="14811"/>
                    </a:cubicBezTo>
                    <a:lnTo>
                      <a:pt x="4492" y="14804"/>
                    </a:lnTo>
                    <a:cubicBezTo>
                      <a:pt x="4650" y="14772"/>
                      <a:pt x="4808" y="14742"/>
                      <a:pt x="4974" y="14699"/>
                    </a:cubicBezTo>
                    <a:cubicBezTo>
                      <a:pt x="5078" y="14676"/>
                      <a:pt x="5182" y="14642"/>
                      <a:pt x="5294" y="14615"/>
                    </a:cubicBezTo>
                    <a:cubicBezTo>
                      <a:pt x="5448" y="14572"/>
                      <a:pt x="5602" y="14510"/>
                      <a:pt x="5760" y="14464"/>
                    </a:cubicBezTo>
                    <a:lnTo>
                      <a:pt x="5838" y="14434"/>
                    </a:lnTo>
                    <a:cubicBezTo>
                      <a:pt x="5930" y="14402"/>
                      <a:pt x="6023" y="14372"/>
                      <a:pt x="6119" y="14333"/>
                    </a:cubicBezTo>
                    <a:cubicBezTo>
                      <a:pt x="6273" y="14275"/>
                      <a:pt x="6439" y="14210"/>
                      <a:pt x="6616" y="14137"/>
                    </a:cubicBezTo>
                    <a:lnTo>
                      <a:pt x="6720" y="14094"/>
                    </a:lnTo>
                    <a:cubicBezTo>
                      <a:pt x="6797" y="14063"/>
                      <a:pt x="6867" y="14037"/>
                      <a:pt x="6932" y="14001"/>
                    </a:cubicBezTo>
                    <a:lnTo>
                      <a:pt x="6967" y="13994"/>
                    </a:lnTo>
                    <a:lnTo>
                      <a:pt x="6998" y="13975"/>
                    </a:lnTo>
                    <a:lnTo>
                      <a:pt x="9986" y="12413"/>
                    </a:lnTo>
                    <a:lnTo>
                      <a:pt x="10009" y="12409"/>
                    </a:lnTo>
                    <a:lnTo>
                      <a:pt x="10028" y="12390"/>
                    </a:lnTo>
                    <a:lnTo>
                      <a:pt x="19951" y="6662"/>
                    </a:lnTo>
                    <a:lnTo>
                      <a:pt x="19955" y="6662"/>
                    </a:lnTo>
                    <a:lnTo>
                      <a:pt x="84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3"/>
              <p:cNvSpPr/>
              <p:nvPr/>
            </p:nvSpPr>
            <p:spPr>
              <a:xfrm>
                <a:off x="4069517" y="2624657"/>
                <a:ext cx="192058" cy="486955"/>
              </a:xfrm>
              <a:custGeom>
                <a:rect b="b" l="l" r="r" t="t"/>
                <a:pathLst>
                  <a:path extrusionOk="0" h="33676" w="13282">
                    <a:moveTo>
                      <a:pt x="12862" y="8"/>
                    </a:moveTo>
                    <a:cubicBezTo>
                      <a:pt x="12859" y="9"/>
                      <a:pt x="12857" y="9"/>
                      <a:pt x="12854" y="9"/>
                    </a:cubicBezTo>
                    <a:cubicBezTo>
                      <a:pt x="12857" y="9"/>
                      <a:pt x="12859" y="9"/>
                      <a:pt x="12862" y="8"/>
                    </a:cubicBezTo>
                    <a:close/>
                    <a:moveTo>
                      <a:pt x="12989" y="1"/>
                    </a:moveTo>
                    <a:cubicBezTo>
                      <a:pt x="12945" y="1"/>
                      <a:pt x="12905" y="5"/>
                      <a:pt x="12862" y="8"/>
                    </a:cubicBezTo>
                    <a:lnTo>
                      <a:pt x="12862" y="8"/>
                    </a:lnTo>
                    <a:cubicBezTo>
                      <a:pt x="12902" y="5"/>
                      <a:pt x="12942" y="5"/>
                      <a:pt x="12981" y="5"/>
                    </a:cubicBezTo>
                    <a:cubicBezTo>
                      <a:pt x="13081" y="5"/>
                      <a:pt x="13181" y="13"/>
                      <a:pt x="13281" y="32"/>
                    </a:cubicBezTo>
                    <a:cubicBezTo>
                      <a:pt x="13185" y="13"/>
                      <a:pt x="13089" y="1"/>
                      <a:pt x="12989" y="1"/>
                    </a:cubicBezTo>
                    <a:close/>
                    <a:moveTo>
                      <a:pt x="9870" y="15522"/>
                    </a:moveTo>
                    <a:lnTo>
                      <a:pt x="9870" y="15522"/>
                    </a:lnTo>
                    <a:cubicBezTo>
                      <a:pt x="9893" y="15688"/>
                      <a:pt x="9909" y="15861"/>
                      <a:pt x="9927" y="16042"/>
                    </a:cubicBezTo>
                    <a:lnTo>
                      <a:pt x="9924" y="16046"/>
                    </a:lnTo>
                    <a:lnTo>
                      <a:pt x="9936" y="16081"/>
                    </a:lnTo>
                    <a:lnTo>
                      <a:pt x="9936" y="16077"/>
                    </a:lnTo>
                    <a:lnTo>
                      <a:pt x="9932" y="16042"/>
                    </a:lnTo>
                    <a:cubicBezTo>
                      <a:pt x="9913" y="15861"/>
                      <a:pt x="9893" y="15688"/>
                      <a:pt x="9870" y="15522"/>
                    </a:cubicBezTo>
                    <a:close/>
                    <a:moveTo>
                      <a:pt x="9997" y="16960"/>
                    </a:moveTo>
                    <a:cubicBezTo>
                      <a:pt x="9993" y="16998"/>
                      <a:pt x="9997" y="17030"/>
                      <a:pt x="9997" y="17068"/>
                    </a:cubicBezTo>
                    <a:cubicBezTo>
                      <a:pt x="10005" y="17203"/>
                      <a:pt x="10009" y="17353"/>
                      <a:pt x="10012" y="17496"/>
                    </a:cubicBezTo>
                    <a:cubicBezTo>
                      <a:pt x="10009" y="17353"/>
                      <a:pt x="10009" y="17206"/>
                      <a:pt x="10005" y="17071"/>
                    </a:cubicBezTo>
                    <a:cubicBezTo>
                      <a:pt x="10001" y="17033"/>
                      <a:pt x="9997" y="16998"/>
                      <a:pt x="9997" y="16960"/>
                    </a:cubicBezTo>
                    <a:close/>
                    <a:moveTo>
                      <a:pt x="9966" y="19813"/>
                    </a:moveTo>
                    <a:lnTo>
                      <a:pt x="9947" y="19936"/>
                    </a:lnTo>
                    <a:cubicBezTo>
                      <a:pt x="9932" y="20202"/>
                      <a:pt x="9909" y="20476"/>
                      <a:pt x="9870" y="20761"/>
                    </a:cubicBezTo>
                    <a:cubicBezTo>
                      <a:pt x="9870" y="20823"/>
                      <a:pt x="9858" y="20880"/>
                      <a:pt x="9854" y="20929"/>
                    </a:cubicBezTo>
                    <a:lnTo>
                      <a:pt x="9854" y="20929"/>
                    </a:lnTo>
                    <a:cubicBezTo>
                      <a:pt x="9858" y="20880"/>
                      <a:pt x="9870" y="20823"/>
                      <a:pt x="9877" y="20765"/>
                    </a:cubicBezTo>
                    <a:cubicBezTo>
                      <a:pt x="9909" y="20483"/>
                      <a:pt x="9932" y="20202"/>
                      <a:pt x="9955" y="19939"/>
                    </a:cubicBezTo>
                    <a:lnTo>
                      <a:pt x="9966" y="19813"/>
                    </a:lnTo>
                    <a:close/>
                    <a:moveTo>
                      <a:pt x="9847" y="20996"/>
                    </a:moveTo>
                    <a:lnTo>
                      <a:pt x="9847" y="20996"/>
                    </a:lnTo>
                    <a:cubicBezTo>
                      <a:pt x="9835" y="21050"/>
                      <a:pt x="9827" y="21108"/>
                      <a:pt x="9816" y="21154"/>
                    </a:cubicBezTo>
                    <a:lnTo>
                      <a:pt x="9801" y="21277"/>
                    </a:lnTo>
                    <a:lnTo>
                      <a:pt x="9820" y="21158"/>
                    </a:lnTo>
                    <a:cubicBezTo>
                      <a:pt x="9831" y="21101"/>
                      <a:pt x="9835" y="21050"/>
                      <a:pt x="9847" y="20996"/>
                    </a:cubicBezTo>
                    <a:close/>
                    <a:moveTo>
                      <a:pt x="9565" y="22523"/>
                    </a:moveTo>
                    <a:lnTo>
                      <a:pt x="9565" y="22523"/>
                    </a:lnTo>
                    <a:cubicBezTo>
                      <a:pt x="9523" y="22715"/>
                      <a:pt x="9469" y="22916"/>
                      <a:pt x="9423" y="23105"/>
                    </a:cubicBezTo>
                    <a:cubicBezTo>
                      <a:pt x="9480" y="22912"/>
                      <a:pt x="9523" y="22715"/>
                      <a:pt x="9565" y="22523"/>
                    </a:cubicBezTo>
                    <a:close/>
                    <a:moveTo>
                      <a:pt x="8767" y="25017"/>
                    </a:moveTo>
                    <a:cubicBezTo>
                      <a:pt x="8748" y="25060"/>
                      <a:pt x="8729" y="25098"/>
                      <a:pt x="8710" y="25140"/>
                    </a:cubicBezTo>
                    <a:cubicBezTo>
                      <a:pt x="8729" y="25102"/>
                      <a:pt x="8748" y="25060"/>
                      <a:pt x="8767" y="25017"/>
                    </a:cubicBezTo>
                    <a:close/>
                    <a:moveTo>
                      <a:pt x="8548" y="25499"/>
                    </a:moveTo>
                    <a:cubicBezTo>
                      <a:pt x="8535" y="25527"/>
                      <a:pt x="8523" y="25555"/>
                      <a:pt x="8510" y="25583"/>
                    </a:cubicBezTo>
                    <a:lnTo>
                      <a:pt x="8510" y="25583"/>
                    </a:lnTo>
                    <a:cubicBezTo>
                      <a:pt x="8523" y="25555"/>
                      <a:pt x="8536" y="25527"/>
                      <a:pt x="8548" y="25499"/>
                    </a:cubicBezTo>
                    <a:close/>
                    <a:moveTo>
                      <a:pt x="8510" y="25583"/>
                    </a:moveTo>
                    <a:cubicBezTo>
                      <a:pt x="8476" y="25657"/>
                      <a:pt x="8439" y="25732"/>
                      <a:pt x="8405" y="25807"/>
                    </a:cubicBezTo>
                    <a:cubicBezTo>
                      <a:pt x="8442" y="25734"/>
                      <a:pt x="8476" y="25659"/>
                      <a:pt x="8510" y="25583"/>
                    </a:cubicBezTo>
                    <a:close/>
                    <a:moveTo>
                      <a:pt x="8245" y="26111"/>
                    </a:moveTo>
                    <a:lnTo>
                      <a:pt x="8245" y="26111"/>
                    </a:lnTo>
                    <a:cubicBezTo>
                      <a:pt x="8180" y="26233"/>
                      <a:pt x="8111" y="26348"/>
                      <a:pt x="8043" y="26471"/>
                    </a:cubicBezTo>
                    <a:lnTo>
                      <a:pt x="8019" y="26524"/>
                    </a:lnTo>
                    <a:lnTo>
                      <a:pt x="8050" y="26474"/>
                    </a:lnTo>
                    <a:cubicBezTo>
                      <a:pt x="8111" y="26348"/>
                      <a:pt x="8180" y="26233"/>
                      <a:pt x="8245" y="26111"/>
                    </a:cubicBezTo>
                    <a:close/>
                    <a:moveTo>
                      <a:pt x="6740" y="28378"/>
                    </a:moveTo>
                    <a:lnTo>
                      <a:pt x="6701" y="28417"/>
                    </a:lnTo>
                    <a:cubicBezTo>
                      <a:pt x="6667" y="28465"/>
                      <a:pt x="6634" y="28513"/>
                      <a:pt x="6591" y="28562"/>
                    </a:cubicBezTo>
                    <a:lnTo>
                      <a:pt x="6591" y="28562"/>
                    </a:lnTo>
                    <a:cubicBezTo>
                      <a:pt x="6631" y="28517"/>
                      <a:pt x="6672" y="28469"/>
                      <a:pt x="6708" y="28421"/>
                    </a:cubicBezTo>
                    <a:lnTo>
                      <a:pt x="6740" y="28378"/>
                    </a:lnTo>
                    <a:close/>
                    <a:moveTo>
                      <a:pt x="6591" y="28562"/>
                    </a:moveTo>
                    <a:cubicBezTo>
                      <a:pt x="6589" y="28563"/>
                      <a:pt x="6587" y="28565"/>
                      <a:pt x="6585" y="28567"/>
                    </a:cubicBezTo>
                    <a:cubicBezTo>
                      <a:pt x="6587" y="28565"/>
                      <a:pt x="6589" y="28563"/>
                      <a:pt x="6591" y="28562"/>
                    </a:cubicBezTo>
                    <a:close/>
                    <a:moveTo>
                      <a:pt x="3879" y="31127"/>
                    </a:moveTo>
                    <a:lnTo>
                      <a:pt x="3879" y="31127"/>
                    </a:lnTo>
                    <a:cubicBezTo>
                      <a:pt x="3787" y="31197"/>
                      <a:pt x="3690" y="31266"/>
                      <a:pt x="3598" y="31335"/>
                    </a:cubicBezTo>
                    <a:lnTo>
                      <a:pt x="3513" y="31401"/>
                    </a:lnTo>
                    <a:lnTo>
                      <a:pt x="3513" y="31401"/>
                    </a:lnTo>
                    <a:lnTo>
                      <a:pt x="3605" y="31339"/>
                    </a:lnTo>
                    <a:cubicBezTo>
                      <a:pt x="3698" y="31270"/>
                      <a:pt x="3787" y="31197"/>
                      <a:pt x="3879" y="31127"/>
                    </a:cubicBezTo>
                    <a:close/>
                    <a:moveTo>
                      <a:pt x="3216" y="31625"/>
                    </a:moveTo>
                    <a:lnTo>
                      <a:pt x="3216" y="31625"/>
                    </a:lnTo>
                    <a:cubicBezTo>
                      <a:pt x="3201" y="31632"/>
                      <a:pt x="3185" y="31640"/>
                      <a:pt x="3173" y="31656"/>
                    </a:cubicBezTo>
                    <a:cubicBezTo>
                      <a:pt x="3189" y="31644"/>
                      <a:pt x="3205" y="31632"/>
                      <a:pt x="3216" y="31625"/>
                    </a:cubicBezTo>
                    <a:close/>
                    <a:moveTo>
                      <a:pt x="120" y="33602"/>
                    </a:moveTo>
                    <a:lnTo>
                      <a:pt x="86" y="33622"/>
                    </a:lnTo>
                    <a:lnTo>
                      <a:pt x="1" y="33675"/>
                    </a:lnTo>
                    <a:lnTo>
                      <a:pt x="1" y="33675"/>
                    </a:lnTo>
                    <a:lnTo>
                      <a:pt x="89" y="33625"/>
                    </a:lnTo>
                    <a:lnTo>
                      <a:pt x="120" y="3360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23"/>
              <p:cNvSpPr/>
              <p:nvPr/>
            </p:nvSpPr>
            <p:spPr>
              <a:xfrm>
                <a:off x="4306207" y="2641475"/>
                <a:ext cx="210451" cy="325712"/>
              </a:xfrm>
              <a:custGeom>
                <a:rect b="b" l="l" r="r" t="t"/>
                <a:pathLst>
                  <a:path extrusionOk="0" h="22525" w="14554">
                    <a:moveTo>
                      <a:pt x="9966" y="1"/>
                    </a:moveTo>
                    <a:cubicBezTo>
                      <a:pt x="9027" y="1"/>
                      <a:pt x="8005" y="306"/>
                      <a:pt x="6952" y="917"/>
                    </a:cubicBezTo>
                    <a:cubicBezTo>
                      <a:pt x="3848" y="2705"/>
                      <a:pt x="1176" y="6746"/>
                      <a:pt x="0" y="10991"/>
                    </a:cubicBezTo>
                    <a:cubicBezTo>
                      <a:pt x="251" y="10100"/>
                      <a:pt x="564" y="9225"/>
                      <a:pt x="934" y="8372"/>
                    </a:cubicBezTo>
                    <a:lnTo>
                      <a:pt x="934" y="8372"/>
                    </a:lnTo>
                    <a:cubicBezTo>
                      <a:pt x="644" y="9649"/>
                      <a:pt x="432" y="10909"/>
                      <a:pt x="432" y="12552"/>
                    </a:cubicBezTo>
                    <a:cubicBezTo>
                      <a:pt x="432" y="14267"/>
                      <a:pt x="587" y="15057"/>
                      <a:pt x="1064" y="15339"/>
                    </a:cubicBezTo>
                    <a:lnTo>
                      <a:pt x="1061" y="15347"/>
                    </a:lnTo>
                    <a:lnTo>
                      <a:pt x="13302" y="22521"/>
                    </a:lnTo>
                    <a:lnTo>
                      <a:pt x="13302" y="22521"/>
                    </a:lnTo>
                    <a:cubicBezTo>
                      <a:pt x="12822" y="22236"/>
                      <a:pt x="12680" y="21445"/>
                      <a:pt x="12676" y="19730"/>
                    </a:cubicBezTo>
                    <a:cubicBezTo>
                      <a:pt x="12684" y="17555"/>
                      <a:pt x="13042" y="16048"/>
                      <a:pt x="13466" y="14310"/>
                    </a:cubicBezTo>
                    <a:cubicBezTo>
                      <a:pt x="13617" y="13678"/>
                      <a:pt x="13759" y="13068"/>
                      <a:pt x="13891" y="12471"/>
                    </a:cubicBezTo>
                    <a:cubicBezTo>
                      <a:pt x="13937" y="12244"/>
                      <a:pt x="13987" y="12009"/>
                      <a:pt x="14030" y="11773"/>
                    </a:cubicBezTo>
                    <a:cubicBezTo>
                      <a:pt x="14072" y="11541"/>
                      <a:pt x="14114" y="11303"/>
                      <a:pt x="14160" y="11068"/>
                    </a:cubicBezTo>
                    <a:cubicBezTo>
                      <a:pt x="14226" y="10674"/>
                      <a:pt x="14280" y="10274"/>
                      <a:pt x="14330" y="9861"/>
                    </a:cubicBezTo>
                    <a:lnTo>
                      <a:pt x="14341" y="9776"/>
                    </a:lnTo>
                    <a:cubicBezTo>
                      <a:pt x="14357" y="9683"/>
                      <a:pt x="14368" y="9584"/>
                      <a:pt x="14377" y="9487"/>
                    </a:cubicBezTo>
                    <a:cubicBezTo>
                      <a:pt x="14438" y="8881"/>
                      <a:pt x="14484" y="8308"/>
                      <a:pt x="14507" y="7725"/>
                    </a:cubicBezTo>
                    <a:cubicBezTo>
                      <a:pt x="14512" y="7667"/>
                      <a:pt x="14512" y="7598"/>
                      <a:pt x="14515" y="7536"/>
                    </a:cubicBezTo>
                    <a:lnTo>
                      <a:pt x="14519" y="7493"/>
                    </a:lnTo>
                    <a:lnTo>
                      <a:pt x="14519" y="7409"/>
                    </a:lnTo>
                    <a:cubicBezTo>
                      <a:pt x="14535" y="7178"/>
                      <a:pt x="14550" y="6927"/>
                      <a:pt x="14550" y="6661"/>
                    </a:cubicBezTo>
                    <a:cubicBezTo>
                      <a:pt x="14553" y="3954"/>
                      <a:pt x="13763" y="1869"/>
                      <a:pt x="12322" y="782"/>
                    </a:cubicBezTo>
                    <a:cubicBezTo>
                      <a:pt x="11633" y="261"/>
                      <a:pt x="10834" y="1"/>
                      <a:pt x="9966" y="1"/>
                    </a:cubicBezTo>
                    <a:close/>
                    <a:moveTo>
                      <a:pt x="13302" y="22521"/>
                    </a:moveTo>
                    <a:cubicBezTo>
                      <a:pt x="13304" y="22522"/>
                      <a:pt x="13307" y="22523"/>
                      <a:pt x="13309" y="22525"/>
                    </a:cubicBezTo>
                    <a:lnTo>
                      <a:pt x="13302" y="2252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23"/>
              <p:cNvSpPr/>
              <p:nvPr/>
            </p:nvSpPr>
            <p:spPr>
              <a:xfrm>
                <a:off x="3926575" y="2637236"/>
                <a:ext cx="521474" cy="652403"/>
              </a:xfrm>
              <a:custGeom>
                <a:rect b="b" l="l" r="r" t="t"/>
                <a:pathLst>
                  <a:path extrusionOk="0" h="46147" w="35553">
                    <a:moveTo>
                      <a:pt x="35530" y="6961"/>
                    </a:moveTo>
                    <a:lnTo>
                      <a:pt x="35552" y="6974"/>
                    </a:lnTo>
                    <a:cubicBezTo>
                      <a:pt x="35545" y="6970"/>
                      <a:pt x="35538" y="6965"/>
                      <a:pt x="35530" y="6961"/>
                    </a:cubicBezTo>
                    <a:close/>
                    <a:moveTo>
                      <a:pt x="22954" y="0"/>
                    </a:moveTo>
                    <a:cubicBezTo>
                      <a:pt x="22912" y="0"/>
                      <a:pt x="22869" y="0"/>
                      <a:pt x="22827" y="4"/>
                    </a:cubicBezTo>
                    <a:cubicBezTo>
                      <a:pt x="22688" y="8"/>
                      <a:pt x="22542" y="31"/>
                      <a:pt x="22387" y="73"/>
                    </a:cubicBezTo>
                    <a:cubicBezTo>
                      <a:pt x="22187" y="127"/>
                      <a:pt x="21975" y="212"/>
                      <a:pt x="21751" y="339"/>
                    </a:cubicBezTo>
                    <a:cubicBezTo>
                      <a:pt x="19750" y="1492"/>
                      <a:pt x="18131" y="4595"/>
                      <a:pt x="18131" y="7255"/>
                    </a:cubicBezTo>
                    <a:lnTo>
                      <a:pt x="18131" y="7317"/>
                    </a:lnTo>
                    <a:cubicBezTo>
                      <a:pt x="18131" y="7410"/>
                      <a:pt x="18139" y="7513"/>
                      <a:pt x="18151" y="7621"/>
                    </a:cubicBezTo>
                    <a:cubicBezTo>
                      <a:pt x="18151" y="7675"/>
                      <a:pt x="18154" y="7733"/>
                      <a:pt x="18162" y="7791"/>
                    </a:cubicBezTo>
                    <a:lnTo>
                      <a:pt x="18158" y="7822"/>
                    </a:lnTo>
                    <a:lnTo>
                      <a:pt x="18162" y="7853"/>
                    </a:lnTo>
                    <a:cubicBezTo>
                      <a:pt x="18174" y="8092"/>
                      <a:pt x="18185" y="8312"/>
                      <a:pt x="18197" y="8531"/>
                    </a:cubicBezTo>
                    <a:cubicBezTo>
                      <a:pt x="18216" y="8739"/>
                      <a:pt x="18240" y="8940"/>
                      <a:pt x="18263" y="9129"/>
                    </a:cubicBezTo>
                    <a:cubicBezTo>
                      <a:pt x="18405" y="10270"/>
                      <a:pt x="18667" y="11057"/>
                      <a:pt x="18960" y="11927"/>
                    </a:cubicBezTo>
                    <a:cubicBezTo>
                      <a:pt x="19095" y="12321"/>
                      <a:pt x="19238" y="12745"/>
                      <a:pt x="19368" y="13212"/>
                    </a:cubicBezTo>
                    <a:cubicBezTo>
                      <a:pt x="19553" y="13867"/>
                      <a:pt x="19724" y="14614"/>
                      <a:pt x="19843" y="15516"/>
                    </a:cubicBezTo>
                    <a:cubicBezTo>
                      <a:pt x="19866" y="15683"/>
                      <a:pt x="19886" y="15856"/>
                      <a:pt x="19905" y="16037"/>
                    </a:cubicBezTo>
                    <a:lnTo>
                      <a:pt x="19909" y="16072"/>
                    </a:lnTo>
                    <a:lnTo>
                      <a:pt x="19909" y="16076"/>
                    </a:lnTo>
                    <a:cubicBezTo>
                      <a:pt x="19923" y="16272"/>
                      <a:pt x="19935" y="16481"/>
                      <a:pt x="19955" y="16692"/>
                    </a:cubicBezTo>
                    <a:lnTo>
                      <a:pt x="19959" y="16762"/>
                    </a:lnTo>
                    <a:lnTo>
                      <a:pt x="19962" y="16851"/>
                    </a:lnTo>
                    <a:cubicBezTo>
                      <a:pt x="19966" y="16886"/>
                      <a:pt x="19966" y="16924"/>
                      <a:pt x="19970" y="16955"/>
                    </a:cubicBezTo>
                    <a:cubicBezTo>
                      <a:pt x="19970" y="16993"/>
                      <a:pt x="19974" y="17028"/>
                      <a:pt x="19978" y="17066"/>
                    </a:cubicBezTo>
                    <a:cubicBezTo>
                      <a:pt x="19982" y="17201"/>
                      <a:pt x="19982" y="17348"/>
                      <a:pt x="19985" y="17491"/>
                    </a:cubicBezTo>
                    <a:lnTo>
                      <a:pt x="19989" y="17660"/>
                    </a:lnTo>
                    <a:lnTo>
                      <a:pt x="19993" y="17803"/>
                    </a:lnTo>
                    <a:cubicBezTo>
                      <a:pt x="19997" y="17927"/>
                      <a:pt x="19997" y="18034"/>
                      <a:pt x="20001" y="18162"/>
                    </a:cubicBezTo>
                    <a:lnTo>
                      <a:pt x="20001" y="18200"/>
                    </a:lnTo>
                    <a:lnTo>
                      <a:pt x="20001" y="18215"/>
                    </a:lnTo>
                    <a:cubicBezTo>
                      <a:pt x="19993" y="18644"/>
                      <a:pt x="19978" y="19067"/>
                      <a:pt x="19962" y="19484"/>
                    </a:cubicBezTo>
                    <a:lnTo>
                      <a:pt x="19959" y="19488"/>
                    </a:lnTo>
                    <a:cubicBezTo>
                      <a:pt x="19955" y="19603"/>
                      <a:pt x="19947" y="19699"/>
                      <a:pt x="19939" y="19808"/>
                    </a:cubicBezTo>
                    <a:lnTo>
                      <a:pt x="19928" y="19934"/>
                    </a:lnTo>
                    <a:cubicBezTo>
                      <a:pt x="19905" y="20197"/>
                      <a:pt x="19882" y="20478"/>
                      <a:pt x="19850" y="20760"/>
                    </a:cubicBezTo>
                    <a:cubicBezTo>
                      <a:pt x="19843" y="20818"/>
                      <a:pt x="19831" y="20875"/>
                      <a:pt x="19827" y="20925"/>
                    </a:cubicBezTo>
                    <a:lnTo>
                      <a:pt x="19827" y="20934"/>
                    </a:lnTo>
                    <a:cubicBezTo>
                      <a:pt x="19827" y="20952"/>
                      <a:pt x="19824" y="20972"/>
                      <a:pt x="19820" y="20991"/>
                    </a:cubicBezTo>
                    <a:cubicBezTo>
                      <a:pt x="19808" y="21045"/>
                      <a:pt x="19804" y="21096"/>
                      <a:pt x="19793" y="21153"/>
                    </a:cubicBezTo>
                    <a:lnTo>
                      <a:pt x="19774" y="21272"/>
                    </a:lnTo>
                    <a:cubicBezTo>
                      <a:pt x="19743" y="21507"/>
                      <a:pt x="19697" y="21762"/>
                      <a:pt x="19654" y="21982"/>
                    </a:cubicBezTo>
                    <a:lnTo>
                      <a:pt x="19651" y="21989"/>
                    </a:lnTo>
                    <a:cubicBezTo>
                      <a:pt x="19619" y="22148"/>
                      <a:pt x="19589" y="22298"/>
                      <a:pt x="19558" y="22460"/>
                    </a:cubicBezTo>
                    <a:lnTo>
                      <a:pt x="19539" y="22518"/>
                    </a:lnTo>
                    <a:cubicBezTo>
                      <a:pt x="19496" y="22710"/>
                      <a:pt x="19453" y="22907"/>
                      <a:pt x="19396" y="23100"/>
                    </a:cubicBezTo>
                    <a:cubicBezTo>
                      <a:pt x="19388" y="23126"/>
                      <a:pt x="19384" y="23146"/>
                      <a:pt x="19377" y="23173"/>
                    </a:cubicBezTo>
                    <a:cubicBezTo>
                      <a:pt x="19327" y="23354"/>
                      <a:pt x="19272" y="23528"/>
                      <a:pt x="19218" y="23701"/>
                    </a:cubicBezTo>
                    <a:lnTo>
                      <a:pt x="19215" y="23705"/>
                    </a:lnTo>
                    <a:cubicBezTo>
                      <a:pt x="19153" y="23925"/>
                      <a:pt x="19087" y="24117"/>
                      <a:pt x="19010" y="24329"/>
                    </a:cubicBezTo>
                    <a:cubicBezTo>
                      <a:pt x="18980" y="24411"/>
                      <a:pt x="18945" y="24499"/>
                      <a:pt x="18910" y="24580"/>
                    </a:cubicBezTo>
                    <a:cubicBezTo>
                      <a:pt x="18883" y="24672"/>
                      <a:pt x="18848" y="24754"/>
                      <a:pt x="18813" y="24843"/>
                    </a:cubicBezTo>
                    <a:cubicBezTo>
                      <a:pt x="18790" y="24900"/>
                      <a:pt x="18763" y="24958"/>
                      <a:pt x="18740" y="25012"/>
                    </a:cubicBezTo>
                    <a:cubicBezTo>
                      <a:pt x="18721" y="25055"/>
                      <a:pt x="18702" y="25093"/>
                      <a:pt x="18683" y="25135"/>
                    </a:cubicBezTo>
                    <a:cubicBezTo>
                      <a:pt x="18640" y="25236"/>
                      <a:pt x="18594" y="25332"/>
                      <a:pt x="18551" y="25428"/>
                    </a:cubicBezTo>
                    <a:lnTo>
                      <a:pt x="18544" y="25448"/>
                    </a:lnTo>
                    <a:cubicBezTo>
                      <a:pt x="18536" y="25463"/>
                      <a:pt x="18528" y="25478"/>
                      <a:pt x="18521" y="25494"/>
                    </a:cubicBezTo>
                    <a:cubicBezTo>
                      <a:pt x="18475" y="25598"/>
                      <a:pt x="18428" y="25702"/>
                      <a:pt x="18378" y="25802"/>
                    </a:cubicBezTo>
                    <a:cubicBezTo>
                      <a:pt x="18359" y="25841"/>
                      <a:pt x="18339" y="25884"/>
                      <a:pt x="18320" y="25922"/>
                    </a:cubicBezTo>
                    <a:cubicBezTo>
                      <a:pt x="18289" y="25980"/>
                      <a:pt x="18258" y="26049"/>
                      <a:pt x="18220" y="26103"/>
                    </a:cubicBezTo>
                    <a:cubicBezTo>
                      <a:pt x="18154" y="26226"/>
                      <a:pt x="18085" y="26342"/>
                      <a:pt x="18023" y="26469"/>
                    </a:cubicBezTo>
                    <a:lnTo>
                      <a:pt x="17992" y="26519"/>
                    </a:lnTo>
                    <a:cubicBezTo>
                      <a:pt x="17911" y="26658"/>
                      <a:pt x="17834" y="26793"/>
                      <a:pt x="17745" y="26932"/>
                    </a:cubicBezTo>
                    <a:cubicBezTo>
                      <a:pt x="17649" y="27086"/>
                      <a:pt x="17549" y="27244"/>
                      <a:pt x="17441" y="27398"/>
                    </a:cubicBezTo>
                    <a:lnTo>
                      <a:pt x="17418" y="27433"/>
                    </a:lnTo>
                    <a:lnTo>
                      <a:pt x="17364" y="27514"/>
                    </a:lnTo>
                    <a:cubicBezTo>
                      <a:pt x="17283" y="27630"/>
                      <a:pt x="17199" y="27745"/>
                      <a:pt x="17117" y="27861"/>
                    </a:cubicBezTo>
                    <a:cubicBezTo>
                      <a:pt x="17117" y="27861"/>
                      <a:pt x="17117" y="27865"/>
                      <a:pt x="17114" y="27865"/>
                    </a:cubicBezTo>
                    <a:cubicBezTo>
                      <a:pt x="17025" y="27996"/>
                      <a:pt x="16916" y="28131"/>
                      <a:pt x="16809" y="28250"/>
                    </a:cubicBezTo>
                    <a:lnTo>
                      <a:pt x="16755" y="28327"/>
                    </a:lnTo>
                    <a:lnTo>
                      <a:pt x="16713" y="28373"/>
                    </a:lnTo>
                    <a:lnTo>
                      <a:pt x="16681" y="28416"/>
                    </a:lnTo>
                    <a:cubicBezTo>
                      <a:pt x="16644" y="28466"/>
                      <a:pt x="16601" y="28516"/>
                      <a:pt x="16558" y="28562"/>
                    </a:cubicBezTo>
                    <a:cubicBezTo>
                      <a:pt x="16520" y="28617"/>
                      <a:pt x="16470" y="28674"/>
                      <a:pt x="16427" y="28724"/>
                    </a:cubicBezTo>
                    <a:cubicBezTo>
                      <a:pt x="16327" y="28840"/>
                      <a:pt x="16231" y="28944"/>
                      <a:pt x="16126" y="29056"/>
                    </a:cubicBezTo>
                    <a:lnTo>
                      <a:pt x="16037" y="29140"/>
                    </a:lnTo>
                    <a:cubicBezTo>
                      <a:pt x="15788" y="29414"/>
                      <a:pt x="15518" y="29684"/>
                      <a:pt x="15247" y="29935"/>
                    </a:cubicBezTo>
                    <a:lnTo>
                      <a:pt x="15163" y="30019"/>
                    </a:lnTo>
                    <a:cubicBezTo>
                      <a:pt x="15094" y="30085"/>
                      <a:pt x="15020" y="30154"/>
                      <a:pt x="14943" y="30224"/>
                    </a:cubicBezTo>
                    <a:cubicBezTo>
                      <a:pt x="14804" y="30343"/>
                      <a:pt x="14662" y="30471"/>
                      <a:pt x="14511" y="30583"/>
                    </a:cubicBezTo>
                    <a:lnTo>
                      <a:pt x="14430" y="30656"/>
                    </a:lnTo>
                    <a:lnTo>
                      <a:pt x="14345" y="30725"/>
                    </a:lnTo>
                    <a:cubicBezTo>
                      <a:pt x="14272" y="30787"/>
                      <a:pt x="14195" y="30848"/>
                      <a:pt x="14118" y="30914"/>
                    </a:cubicBezTo>
                    <a:cubicBezTo>
                      <a:pt x="14033" y="30980"/>
                      <a:pt x="13948" y="31053"/>
                      <a:pt x="13852" y="31122"/>
                    </a:cubicBezTo>
                    <a:cubicBezTo>
                      <a:pt x="13760" y="31192"/>
                      <a:pt x="13671" y="31265"/>
                      <a:pt x="13578" y="31334"/>
                    </a:cubicBezTo>
                    <a:lnTo>
                      <a:pt x="13486" y="31396"/>
                    </a:lnTo>
                    <a:cubicBezTo>
                      <a:pt x="13409" y="31453"/>
                      <a:pt x="13340" y="31515"/>
                      <a:pt x="13254" y="31574"/>
                    </a:cubicBezTo>
                    <a:cubicBezTo>
                      <a:pt x="13239" y="31585"/>
                      <a:pt x="13212" y="31604"/>
                      <a:pt x="13189" y="31620"/>
                    </a:cubicBezTo>
                    <a:cubicBezTo>
                      <a:pt x="13178" y="31627"/>
                      <a:pt x="13162" y="31639"/>
                      <a:pt x="13146" y="31651"/>
                    </a:cubicBezTo>
                    <a:cubicBezTo>
                      <a:pt x="13142" y="31654"/>
                      <a:pt x="13135" y="31658"/>
                      <a:pt x="13131" y="31662"/>
                    </a:cubicBezTo>
                    <a:lnTo>
                      <a:pt x="11527" y="32768"/>
                    </a:lnTo>
                    <a:lnTo>
                      <a:pt x="11527" y="32772"/>
                    </a:lnTo>
                    <a:lnTo>
                      <a:pt x="10112" y="33594"/>
                    </a:lnTo>
                    <a:lnTo>
                      <a:pt x="10093" y="33597"/>
                    </a:lnTo>
                    <a:lnTo>
                      <a:pt x="10062" y="33620"/>
                    </a:lnTo>
                    <a:lnTo>
                      <a:pt x="9974" y="33670"/>
                    </a:lnTo>
                    <a:lnTo>
                      <a:pt x="1" y="39488"/>
                    </a:lnTo>
                    <a:lnTo>
                      <a:pt x="11532" y="46146"/>
                    </a:lnTo>
                    <a:lnTo>
                      <a:pt x="21420" y="40494"/>
                    </a:lnTo>
                    <a:lnTo>
                      <a:pt x="21508" y="40444"/>
                    </a:lnTo>
                    <a:lnTo>
                      <a:pt x="21558" y="40410"/>
                    </a:lnTo>
                    <a:lnTo>
                      <a:pt x="22973" y="39592"/>
                    </a:lnTo>
                    <a:lnTo>
                      <a:pt x="24569" y="38482"/>
                    </a:lnTo>
                    <a:cubicBezTo>
                      <a:pt x="24612" y="38451"/>
                      <a:pt x="24658" y="38424"/>
                      <a:pt x="24697" y="38397"/>
                    </a:cubicBezTo>
                    <a:cubicBezTo>
                      <a:pt x="24777" y="38335"/>
                      <a:pt x="24850" y="38277"/>
                      <a:pt x="24932" y="38220"/>
                    </a:cubicBezTo>
                    <a:lnTo>
                      <a:pt x="25017" y="38154"/>
                    </a:lnTo>
                    <a:cubicBezTo>
                      <a:pt x="25202" y="38015"/>
                      <a:pt x="25387" y="37873"/>
                      <a:pt x="25564" y="37738"/>
                    </a:cubicBezTo>
                    <a:cubicBezTo>
                      <a:pt x="25641" y="37672"/>
                      <a:pt x="25714" y="37611"/>
                      <a:pt x="25788" y="37549"/>
                    </a:cubicBezTo>
                    <a:lnTo>
                      <a:pt x="25830" y="37518"/>
                    </a:lnTo>
                    <a:lnTo>
                      <a:pt x="25868" y="37476"/>
                    </a:lnTo>
                    <a:lnTo>
                      <a:pt x="25953" y="37414"/>
                    </a:lnTo>
                    <a:cubicBezTo>
                      <a:pt x="26099" y="37291"/>
                      <a:pt x="26246" y="37167"/>
                      <a:pt x="26382" y="37044"/>
                    </a:cubicBezTo>
                    <a:cubicBezTo>
                      <a:pt x="26458" y="36974"/>
                      <a:pt x="26531" y="36905"/>
                      <a:pt x="26604" y="36843"/>
                    </a:cubicBezTo>
                    <a:lnTo>
                      <a:pt x="26686" y="36755"/>
                    </a:lnTo>
                    <a:cubicBezTo>
                      <a:pt x="26960" y="36508"/>
                      <a:pt x="27229" y="36246"/>
                      <a:pt x="27483" y="35964"/>
                    </a:cubicBezTo>
                    <a:lnTo>
                      <a:pt x="27572" y="35880"/>
                    </a:lnTo>
                    <a:cubicBezTo>
                      <a:pt x="27619" y="35821"/>
                      <a:pt x="27672" y="35768"/>
                      <a:pt x="27711" y="35714"/>
                    </a:cubicBezTo>
                    <a:cubicBezTo>
                      <a:pt x="27765" y="35660"/>
                      <a:pt x="27816" y="35602"/>
                      <a:pt x="27866" y="35544"/>
                    </a:cubicBezTo>
                    <a:cubicBezTo>
                      <a:pt x="27900" y="35513"/>
                      <a:pt x="27927" y="35475"/>
                      <a:pt x="27958" y="35437"/>
                    </a:cubicBezTo>
                    <a:cubicBezTo>
                      <a:pt x="27973" y="35425"/>
                      <a:pt x="27981" y="35405"/>
                      <a:pt x="28001" y="35390"/>
                    </a:cubicBezTo>
                    <a:cubicBezTo>
                      <a:pt x="28035" y="35344"/>
                      <a:pt x="28081" y="35293"/>
                      <a:pt x="28127" y="35236"/>
                    </a:cubicBezTo>
                    <a:lnTo>
                      <a:pt x="28193" y="35147"/>
                    </a:lnTo>
                    <a:lnTo>
                      <a:pt x="28250" y="35074"/>
                    </a:lnTo>
                    <a:cubicBezTo>
                      <a:pt x="28320" y="34997"/>
                      <a:pt x="28382" y="34912"/>
                      <a:pt x="28448" y="34827"/>
                    </a:cubicBezTo>
                    <a:cubicBezTo>
                      <a:pt x="28486" y="34777"/>
                      <a:pt x="28521" y="34727"/>
                      <a:pt x="28556" y="34681"/>
                    </a:cubicBezTo>
                    <a:cubicBezTo>
                      <a:pt x="28602" y="34627"/>
                      <a:pt x="28636" y="34565"/>
                      <a:pt x="28679" y="34511"/>
                    </a:cubicBezTo>
                    <a:cubicBezTo>
                      <a:pt x="28725" y="34453"/>
                      <a:pt x="28768" y="34391"/>
                      <a:pt x="28802" y="34334"/>
                    </a:cubicBezTo>
                    <a:lnTo>
                      <a:pt x="28864" y="34257"/>
                    </a:lnTo>
                    <a:lnTo>
                      <a:pt x="28883" y="34222"/>
                    </a:lnTo>
                    <a:cubicBezTo>
                      <a:pt x="28987" y="34064"/>
                      <a:pt x="29088" y="33905"/>
                      <a:pt x="29188" y="33748"/>
                    </a:cubicBezTo>
                    <a:cubicBezTo>
                      <a:pt x="29218" y="33705"/>
                      <a:pt x="29245" y="33659"/>
                      <a:pt x="29268" y="33617"/>
                    </a:cubicBezTo>
                    <a:lnTo>
                      <a:pt x="29311" y="33547"/>
                    </a:lnTo>
                    <a:cubicBezTo>
                      <a:pt x="29357" y="33482"/>
                      <a:pt x="29396" y="33412"/>
                      <a:pt x="29435" y="33343"/>
                    </a:cubicBezTo>
                    <a:lnTo>
                      <a:pt x="29469" y="33285"/>
                    </a:lnTo>
                    <a:cubicBezTo>
                      <a:pt x="29515" y="33197"/>
                      <a:pt x="29558" y="33104"/>
                      <a:pt x="29611" y="33012"/>
                    </a:cubicBezTo>
                    <a:cubicBezTo>
                      <a:pt x="29661" y="32926"/>
                      <a:pt x="29708" y="32830"/>
                      <a:pt x="29759" y="32741"/>
                    </a:cubicBezTo>
                    <a:lnTo>
                      <a:pt x="29762" y="32738"/>
                    </a:lnTo>
                    <a:cubicBezTo>
                      <a:pt x="29843" y="32572"/>
                      <a:pt x="29920" y="32410"/>
                      <a:pt x="29997" y="32248"/>
                    </a:cubicBezTo>
                    <a:cubicBezTo>
                      <a:pt x="30086" y="32060"/>
                      <a:pt x="30170" y="31859"/>
                      <a:pt x="30252" y="31662"/>
                    </a:cubicBezTo>
                    <a:cubicBezTo>
                      <a:pt x="30321" y="31492"/>
                      <a:pt x="30387" y="31323"/>
                      <a:pt x="30448" y="31149"/>
                    </a:cubicBezTo>
                    <a:cubicBezTo>
                      <a:pt x="30526" y="30945"/>
                      <a:pt x="30595" y="30736"/>
                      <a:pt x="30661" y="30528"/>
                    </a:cubicBezTo>
                    <a:lnTo>
                      <a:pt x="30664" y="30525"/>
                    </a:lnTo>
                    <a:cubicBezTo>
                      <a:pt x="30699" y="30389"/>
                      <a:pt x="30749" y="30255"/>
                      <a:pt x="30784" y="30128"/>
                    </a:cubicBezTo>
                    <a:cubicBezTo>
                      <a:pt x="30795" y="30081"/>
                      <a:pt x="30803" y="30039"/>
                      <a:pt x="30814" y="29993"/>
                    </a:cubicBezTo>
                    <a:cubicBezTo>
                      <a:pt x="30841" y="29893"/>
                      <a:pt x="30876" y="29781"/>
                      <a:pt x="30899" y="29672"/>
                    </a:cubicBezTo>
                    <a:cubicBezTo>
                      <a:pt x="30934" y="29561"/>
                      <a:pt x="30957" y="29449"/>
                      <a:pt x="30980" y="29341"/>
                    </a:cubicBezTo>
                    <a:lnTo>
                      <a:pt x="30996" y="29279"/>
                    </a:lnTo>
                    <a:cubicBezTo>
                      <a:pt x="31026" y="29129"/>
                      <a:pt x="31065" y="28971"/>
                      <a:pt x="31096" y="28813"/>
                    </a:cubicBezTo>
                    <a:cubicBezTo>
                      <a:pt x="31138" y="28574"/>
                      <a:pt x="31177" y="28335"/>
                      <a:pt x="31216" y="28096"/>
                    </a:cubicBezTo>
                    <a:lnTo>
                      <a:pt x="31220" y="28088"/>
                    </a:lnTo>
                    <a:lnTo>
                      <a:pt x="31239" y="27976"/>
                    </a:lnTo>
                    <a:cubicBezTo>
                      <a:pt x="31254" y="27838"/>
                      <a:pt x="31273" y="27711"/>
                      <a:pt x="31289" y="27580"/>
                    </a:cubicBezTo>
                    <a:cubicBezTo>
                      <a:pt x="31319" y="27298"/>
                      <a:pt x="31350" y="27021"/>
                      <a:pt x="31366" y="26754"/>
                    </a:cubicBezTo>
                    <a:lnTo>
                      <a:pt x="31378" y="26628"/>
                    </a:lnTo>
                    <a:cubicBezTo>
                      <a:pt x="31389" y="26527"/>
                      <a:pt x="31396" y="26416"/>
                      <a:pt x="31405" y="26311"/>
                    </a:cubicBezTo>
                    <a:cubicBezTo>
                      <a:pt x="31412" y="26099"/>
                      <a:pt x="31424" y="25891"/>
                      <a:pt x="31431" y="25679"/>
                    </a:cubicBezTo>
                    <a:cubicBezTo>
                      <a:pt x="31435" y="25467"/>
                      <a:pt x="31439" y="25251"/>
                      <a:pt x="31439" y="25035"/>
                    </a:cubicBezTo>
                    <a:lnTo>
                      <a:pt x="31439" y="25019"/>
                    </a:lnTo>
                    <a:lnTo>
                      <a:pt x="31442" y="24985"/>
                    </a:lnTo>
                    <a:cubicBezTo>
                      <a:pt x="31439" y="24858"/>
                      <a:pt x="31439" y="24742"/>
                      <a:pt x="31431" y="24630"/>
                    </a:cubicBezTo>
                    <a:lnTo>
                      <a:pt x="31431" y="24484"/>
                    </a:lnTo>
                    <a:lnTo>
                      <a:pt x="31431" y="24314"/>
                    </a:lnTo>
                    <a:cubicBezTo>
                      <a:pt x="31431" y="24245"/>
                      <a:pt x="31428" y="24172"/>
                      <a:pt x="31424" y="24098"/>
                    </a:cubicBezTo>
                    <a:cubicBezTo>
                      <a:pt x="31428" y="24025"/>
                      <a:pt x="31424" y="23964"/>
                      <a:pt x="31419" y="23890"/>
                    </a:cubicBezTo>
                    <a:cubicBezTo>
                      <a:pt x="31419" y="23813"/>
                      <a:pt x="31412" y="23747"/>
                      <a:pt x="31405" y="23674"/>
                    </a:cubicBezTo>
                    <a:lnTo>
                      <a:pt x="31401" y="23594"/>
                    </a:lnTo>
                    <a:lnTo>
                      <a:pt x="31393" y="23512"/>
                    </a:lnTo>
                    <a:cubicBezTo>
                      <a:pt x="31385" y="23404"/>
                      <a:pt x="31381" y="23304"/>
                      <a:pt x="31373" y="23200"/>
                    </a:cubicBezTo>
                    <a:cubicBezTo>
                      <a:pt x="31362" y="23092"/>
                      <a:pt x="31358" y="22996"/>
                      <a:pt x="31355" y="22895"/>
                    </a:cubicBezTo>
                    <a:lnTo>
                      <a:pt x="31346" y="22891"/>
                    </a:lnTo>
                    <a:lnTo>
                      <a:pt x="31343" y="22857"/>
                    </a:lnTo>
                    <a:cubicBezTo>
                      <a:pt x="31277" y="22171"/>
                      <a:pt x="31177" y="21573"/>
                      <a:pt x="31061" y="21037"/>
                    </a:cubicBezTo>
                    <a:cubicBezTo>
                      <a:pt x="31019" y="20856"/>
                      <a:pt x="30980" y="20679"/>
                      <a:pt x="30938" y="20517"/>
                    </a:cubicBezTo>
                    <a:cubicBezTo>
                      <a:pt x="30892" y="20351"/>
                      <a:pt x="30853" y="20189"/>
                      <a:pt x="30807" y="20032"/>
                    </a:cubicBezTo>
                    <a:cubicBezTo>
                      <a:pt x="30675" y="19564"/>
                      <a:pt x="30529" y="19148"/>
                      <a:pt x="30398" y="18747"/>
                    </a:cubicBezTo>
                    <a:cubicBezTo>
                      <a:pt x="30305" y="18454"/>
                      <a:pt x="30213" y="18176"/>
                      <a:pt x="30117" y="17884"/>
                    </a:cubicBezTo>
                    <a:cubicBezTo>
                      <a:pt x="30078" y="17737"/>
                      <a:pt x="30036" y="17595"/>
                      <a:pt x="30001" y="17445"/>
                    </a:cubicBezTo>
                    <a:cubicBezTo>
                      <a:pt x="29793" y="16692"/>
                      <a:pt x="29650" y="15860"/>
                      <a:pt x="29600" y="14673"/>
                    </a:cubicBezTo>
                    <a:lnTo>
                      <a:pt x="29604" y="14646"/>
                    </a:lnTo>
                    <a:lnTo>
                      <a:pt x="29600" y="14611"/>
                    </a:lnTo>
                    <a:cubicBezTo>
                      <a:pt x="29588" y="14418"/>
                      <a:pt x="29569" y="14237"/>
                      <a:pt x="29569" y="14087"/>
                    </a:cubicBezTo>
                    <a:cubicBezTo>
                      <a:pt x="29569" y="13536"/>
                      <a:pt x="29638" y="12977"/>
                      <a:pt x="29766" y="12410"/>
                    </a:cubicBezTo>
                    <a:cubicBezTo>
                      <a:pt x="29843" y="12066"/>
                      <a:pt x="29935" y="11728"/>
                      <a:pt x="30051" y="11392"/>
                    </a:cubicBezTo>
                    <a:cubicBezTo>
                      <a:pt x="30136" y="11153"/>
                      <a:pt x="30221" y="10925"/>
                      <a:pt x="30321" y="10698"/>
                    </a:cubicBezTo>
                    <a:cubicBezTo>
                      <a:pt x="30791" y="9618"/>
                      <a:pt x="31447" y="8632"/>
                      <a:pt x="32210" y="7906"/>
                    </a:cubicBezTo>
                    <a:cubicBezTo>
                      <a:pt x="32519" y="7614"/>
                      <a:pt x="32850" y="7363"/>
                      <a:pt x="33189" y="7166"/>
                    </a:cubicBezTo>
                    <a:cubicBezTo>
                      <a:pt x="33513" y="6974"/>
                      <a:pt x="33841" y="6847"/>
                      <a:pt x="34141" y="6781"/>
                    </a:cubicBezTo>
                    <a:cubicBezTo>
                      <a:pt x="34311" y="6750"/>
                      <a:pt x="34481" y="6731"/>
                      <a:pt x="34639" y="6731"/>
                    </a:cubicBezTo>
                    <a:lnTo>
                      <a:pt x="34750" y="6731"/>
                    </a:lnTo>
                    <a:cubicBezTo>
                      <a:pt x="35031" y="6754"/>
                      <a:pt x="35294" y="6827"/>
                      <a:pt x="35530" y="6961"/>
                    </a:cubicBezTo>
                    <a:lnTo>
                      <a:pt x="35530" y="6961"/>
                    </a:lnTo>
                    <a:lnTo>
                      <a:pt x="24033" y="320"/>
                    </a:lnTo>
                    <a:cubicBezTo>
                      <a:pt x="23848" y="216"/>
                      <a:pt x="23660" y="127"/>
                      <a:pt x="23459" y="73"/>
                    </a:cubicBezTo>
                    <a:cubicBezTo>
                      <a:pt x="23393" y="54"/>
                      <a:pt x="23324" y="35"/>
                      <a:pt x="23254" y="27"/>
                    </a:cubicBezTo>
                    <a:cubicBezTo>
                      <a:pt x="23154" y="8"/>
                      <a:pt x="23054" y="0"/>
                      <a:pt x="229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23"/>
              <p:cNvSpPr/>
              <p:nvPr/>
            </p:nvSpPr>
            <p:spPr>
              <a:xfrm>
                <a:off x="4312225" y="3299580"/>
                <a:ext cx="201486" cy="224263"/>
              </a:xfrm>
              <a:custGeom>
                <a:rect b="b" l="l" r="r" t="t"/>
                <a:pathLst>
                  <a:path extrusionOk="0" h="15256" w="13934">
                    <a:moveTo>
                      <a:pt x="1828" y="1"/>
                    </a:moveTo>
                    <a:lnTo>
                      <a:pt x="1828" y="1"/>
                    </a:lnTo>
                    <a:cubicBezTo>
                      <a:pt x="1744" y="105"/>
                      <a:pt x="1675" y="213"/>
                      <a:pt x="1597" y="321"/>
                    </a:cubicBezTo>
                    <a:cubicBezTo>
                      <a:pt x="602" y="1801"/>
                      <a:pt x="5" y="3640"/>
                      <a:pt x="5" y="5244"/>
                    </a:cubicBezTo>
                    <a:cubicBezTo>
                      <a:pt x="1" y="6732"/>
                      <a:pt x="468" y="7850"/>
                      <a:pt x="1273" y="8278"/>
                    </a:cubicBezTo>
                    <a:lnTo>
                      <a:pt x="13359" y="15256"/>
                    </a:lnTo>
                    <a:cubicBezTo>
                      <a:pt x="12676" y="14777"/>
                      <a:pt x="12249" y="13779"/>
                      <a:pt x="12253" y="12414"/>
                    </a:cubicBezTo>
                    <a:cubicBezTo>
                      <a:pt x="12249" y="10815"/>
                      <a:pt x="12843" y="8972"/>
                      <a:pt x="13845" y="7491"/>
                    </a:cubicBezTo>
                    <a:cubicBezTo>
                      <a:pt x="13876" y="7449"/>
                      <a:pt x="13899" y="7407"/>
                      <a:pt x="13934" y="7365"/>
                    </a:cubicBezTo>
                    <a:lnTo>
                      <a:pt x="1643" y="271"/>
                    </a:lnTo>
                    <a:cubicBezTo>
                      <a:pt x="1701" y="178"/>
                      <a:pt x="1771" y="89"/>
                      <a:pt x="18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23"/>
              <p:cNvSpPr/>
              <p:nvPr/>
            </p:nvSpPr>
            <p:spPr>
              <a:xfrm>
                <a:off x="4599526" y="2682154"/>
                <a:ext cx="398416" cy="215396"/>
              </a:xfrm>
              <a:custGeom>
                <a:rect b="b" l="l" r="r" t="t"/>
                <a:pathLst>
                  <a:path extrusionOk="0" h="14896" w="27553">
                    <a:moveTo>
                      <a:pt x="27545" y="7274"/>
                    </a:moveTo>
                    <a:lnTo>
                      <a:pt x="27553" y="7278"/>
                    </a:lnTo>
                    <a:cubicBezTo>
                      <a:pt x="27550" y="7277"/>
                      <a:pt x="27547" y="7275"/>
                      <a:pt x="27545" y="7274"/>
                    </a:cubicBezTo>
                    <a:close/>
                    <a:moveTo>
                      <a:pt x="14755" y="1"/>
                    </a:moveTo>
                    <a:cubicBezTo>
                      <a:pt x="14582" y="1"/>
                      <a:pt x="14386" y="21"/>
                      <a:pt x="14171" y="69"/>
                    </a:cubicBezTo>
                    <a:cubicBezTo>
                      <a:pt x="14091" y="92"/>
                      <a:pt x="14009" y="108"/>
                      <a:pt x="13921" y="131"/>
                    </a:cubicBezTo>
                    <a:cubicBezTo>
                      <a:pt x="13285" y="297"/>
                      <a:pt x="12483" y="628"/>
                      <a:pt x="11504" y="1137"/>
                    </a:cubicBezTo>
                    <a:cubicBezTo>
                      <a:pt x="11285" y="1245"/>
                      <a:pt x="11068" y="1364"/>
                      <a:pt x="10837" y="1488"/>
                    </a:cubicBezTo>
                    <a:cubicBezTo>
                      <a:pt x="10552" y="1646"/>
                      <a:pt x="10247" y="1812"/>
                      <a:pt x="9935" y="1992"/>
                    </a:cubicBezTo>
                    <a:lnTo>
                      <a:pt x="7618" y="3330"/>
                    </a:lnTo>
                    <a:lnTo>
                      <a:pt x="5024" y="4830"/>
                    </a:lnTo>
                    <a:lnTo>
                      <a:pt x="1" y="7725"/>
                    </a:lnTo>
                    <a:lnTo>
                      <a:pt x="12248" y="14896"/>
                    </a:lnTo>
                    <a:lnTo>
                      <a:pt x="17267" y="12008"/>
                    </a:lnTo>
                    <a:lnTo>
                      <a:pt x="19866" y="10505"/>
                    </a:lnTo>
                    <a:lnTo>
                      <a:pt x="22183" y="9163"/>
                    </a:lnTo>
                    <a:cubicBezTo>
                      <a:pt x="23906" y="8168"/>
                      <a:pt x="25224" y="7544"/>
                      <a:pt x="26169" y="7298"/>
                    </a:cubicBezTo>
                    <a:cubicBezTo>
                      <a:pt x="26338" y="7248"/>
                      <a:pt x="26496" y="7216"/>
                      <a:pt x="26647" y="7193"/>
                    </a:cubicBezTo>
                    <a:cubicBezTo>
                      <a:pt x="26777" y="7173"/>
                      <a:pt x="26896" y="7162"/>
                      <a:pt x="27005" y="7162"/>
                    </a:cubicBezTo>
                    <a:cubicBezTo>
                      <a:pt x="27080" y="7162"/>
                      <a:pt x="27151" y="7167"/>
                      <a:pt x="27217" y="7178"/>
                    </a:cubicBezTo>
                    <a:lnTo>
                      <a:pt x="27225" y="7182"/>
                    </a:lnTo>
                    <a:cubicBezTo>
                      <a:pt x="27298" y="7186"/>
                      <a:pt x="27360" y="7197"/>
                      <a:pt x="27418" y="7220"/>
                    </a:cubicBezTo>
                    <a:cubicBezTo>
                      <a:pt x="27461" y="7235"/>
                      <a:pt x="27507" y="7253"/>
                      <a:pt x="27545" y="7274"/>
                    </a:cubicBezTo>
                    <a:lnTo>
                      <a:pt x="27545" y="7274"/>
                    </a:lnTo>
                    <a:lnTo>
                      <a:pt x="15317" y="211"/>
                    </a:lnTo>
                    <a:cubicBezTo>
                      <a:pt x="15201" y="147"/>
                      <a:pt x="15120" y="31"/>
                      <a:pt x="14970" y="12"/>
                    </a:cubicBezTo>
                    <a:cubicBezTo>
                      <a:pt x="14903" y="5"/>
                      <a:pt x="14831" y="1"/>
                      <a:pt x="147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23"/>
              <p:cNvSpPr/>
              <p:nvPr/>
            </p:nvSpPr>
            <p:spPr>
              <a:xfrm>
                <a:off x="4982500" y="2432650"/>
                <a:ext cx="421758" cy="680574"/>
              </a:xfrm>
              <a:custGeom>
                <a:rect b="b" l="l" r="r" t="t"/>
                <a:pathLst>
                  <a:path extrusionOk="0" h="47066" w="29304">
                    <a:moveTo>
                      <a:pt x="17012" y="1"/>
                    </a:moveTo>
                    <a:lnTo>
                      <a:pt x="7132" y="5657"/>
                    </a:lnTo>
                    <a:cubicBezTo>
                      <a:pt x="1084" y="9153"/>
                      <a:pt x="1084" y="10719"/>
                      <a:pt x="1084" y="13567"/>
                    </a:cubicBezTo>
                    <a:cubicBezTo>
                      <a:pt x="1087" y="15742"/>
                      <a:pt x="1449" y="16829"/>
                      <a:pt x="1874" y="18082"/>
                    </a:cubicBezTo>
                    <a:cubicBezTo>
                      <a:pt x="2310" y="19396"/>
                      <a:pt x="2814" y="20880"/>
                      <a:pt x="2918" y="23510"/>
                    </a:cubicBezTo>
                    <a:cubicBezTo>
                      <a:pt x="2938" y="23799"/>
                      <a:pt x="2957" y="24138"/>
                      <a:pt x="2961" y="24473"/>
                    </a:cubicBezTo>
                    <a:cubicBezTo>
                      <a:pt x="2957" y="26771"/>
                      <a:pt x="2374" y="29223"/>
                      <a:pt x="1396" y="31486"/>
                    </a:cubicBezTo>
                    <a:lnTo>
                      <a:pt x="1392" y="31494"/>
                    </a:lnTo>
                    <a:cubicBezTo>
                      <a:pt x="1299" y="31906"/>
                      <a:pt x="1199" y="32326"/>
                      <a:pt x="1091" y="32754"/>
                    </a:cubicBezTo>
                    <a:cubicBezTo>
                      <a:pt x="926" y="33444"/>
                      <a:pt x="778" y="34088"/>
                      <a:pt x="640" y="34728"/>
                    </a:cubicBezTo>
                    <a:cubicBezTo>
                      <a:pt x="616" y="34871"/>
                      <a:pt x="586" y="35021"/>
                      <a:pt x="552" y="35179"/>
                    </a:cubicBezTo>
                    <a:cubicBezTo>
                      <a:pt x="493" y="35472"/>
                      <a:pt x="436" y="35777"/>
                      <a:pt x="390" y="36085"/>
                    </a:cubicBezTo>
                    <a:cubicBezTo>
                      <a:pt x="332" y="36413"/>
                      <a:pt x="278" y="36767"/>
                      <a:pt x="235" y="37125"/>
                    </a:cubicBezTo>
                    <a:cubicBezTo>
                      <a:pt x="212" y="37299"/>
                      <a:pt x="193" y="37465"/>
                      <a:pt x="173" y="37639"/>
                    </a:cubicBezTo>
                    <a:cubicBezTo>
                      <a:pt x="108" y="38236"/>
                      <a:pt x="77" y="38796"/>
                      <a:pt x="54" y="39354"/>
                    </a:cubicBezTo>
                    <a:cubicBezTo>
                      <a:pt x="50" y="39369"/>
                      <a:pt x="47" y="39377"/>
                      <a:pt x="47" y="39397"/>
                    </a:cubicBezTo>
                    <a:cubicBezTo>
                      <a:pt x="15" y="39759"/>
                      <a:pt x="0" y="40086"/>
                      <a:pt x="4" y="40406"/>
                    </a:cubicBezTo>
                    <a:cubicBezTo>
                      <a:pt x="0" y="42758"/>
                      <a:pt x="621" y="44689"/>
                      <a:pt x="1746" y="45854"/>
                    </a:cubicBezTo>
                    <a:cubicBezTo>
                      <a:pt x="2525" y="46659"/>
                      <a:pt x="3501" y="47066"/>
                      <a:pt x="4589" y="47066"/>
                    </a:cubicBezTo>
                    <a:cubicBezTo>
                      <a:pt x="5528" y="47066"/>
                      <a:pt x="6551" y="46764"/>
                      <a:pt x="7602" y="46155"/>
                    </a:cubicBezTo>
                    <a:cubicBezTo>
                      <a:pt x="11797" y="43745"/>
                      <a:pt x="15205" y="37226"/>
                      <a:pt x="15197" y="31644"/>
                    </a:cubicBezTo>
                    <a:cubicBezTo>
                      <a:pt x="15205" y="31312"/>
                      <a:pt x="15185" y="30973"/>
                      <a:pt x="15166" y="30684"/>
                    </a:cubicBezTo>
                    <a:cubicBezTo>
                      <a:pt x="15058" y="28055"/>
                      <a:pt x="14553" y="26571"/>
                      <a:pt x="14117" y="25252"/>
                    </a:cubicBezTo>
                    <a:cubicBezTo>
                      <a:pt x="13694" y="23999"/>
                      <a:pt x="13327" y="22920"/>
                      <a:pt x="13327" y="20738"/>
                    </a:cubicBezTo>
                    <a:cubicBezTo>
                      <a:pt x="13331" y="17893"/>
                      <a:pt x="13331" y="16324"/>
                      <a:pt x="19380" y="12827"/>
                    </a:cubicBezTo>
                    <a:lnTo>
                      <a:pt x="29303" y="7098"/>
                    </a:lnTo>
                    <a:lnTo>
                      <a:pt x="17012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23"/>
              <p:cNvSpPr/>
              <p:nvPr/>
            </p:nvSpPr>
            <p:spPr>
              <a:xfrm>
                <a:off x="4599526" y="2140072"/>
                <a:ext cx="464918" cy="680806"/>
              </a:xfrm>
              <a:custGeom>
                <a:rect b="b" l="l" r="r" t="t"/>
                <a:pathLst>
                  <a:path extrusionOk="0" h="47082" w="32152">
                    <a:moveTo>
                      <a:pt x="27565" y="0"/>
                    </a:moveTo>
                    <a:cubicBezTo>
                      <a:pt x="26641" y="0"/>
                      <a:pt x="25622" y="293"/>
                      <a:pt x="24553" y="912"/>
                    </a:cubicBezTo>
                    <a:cubicBezTo>
                      <a:pt x="24291" y="1055"/>
                      <a:pt x="24030" y="1229"/>
                      <a:pt x="23806" y="1391"/>
                    </a:cubicBezTo>
                    <a:cubicBezTo>
                      <a:pt x="21797" y="2693"/>
                      <a:pt x="20467" y="4124"/>
                      <a:pt x="19288" y="5389"/>
                    </a:cubicBezTo>
                    <a:cubicBezTo>
                      <a:pt x="18890" y="5816"/>
                      <a:pt x="18512" y="6229"/>
                      <a:pt x="18115" y="6618"/>
                    </a:cubicBezTo>
                    <a:cubicBezTo>
                      <a:pt x="18219" y="6517"/>
                      <a:pt x="18327" y="6417"/>
                      <a:pt x="18424" y="6309"/>
                    </a:cubicBezTo>
                    <a:lnTo>
                      <a:pt x="18424" y="6309"/>
                    </a:lnTo>
                    <a:cubicBezTo>
                      <a:pt x="18339" y="6514"/>
                      <a:pt x="18258" y="6722"/>
                      <a:pt x="18162" y="6930"/>
                    </a:cubicBezTo>
                    <a:cubicBezTo>
                      <a:pt x="16712" y="10107"/>
                      <a:pt x="14573" y="12686"/>
                      <a:pt x="12302" y="14001"/>
                    </a:cubicBezTo>
                    <a:cubicBezTo>
                      <a:pt x="12078" y="14132"/>
                      <a:pt x="11847" y="14243"/>
                      <a:pt x="11581" y="14355"/>
                    </a:cubicBezTo>
                    <a:cubicBezTo>
                      <a:pt x="11566" y="14367"/>
                      <a:pt x="11543" y="14378"/>
                      <a:pt x="11527" y="14386"/>
                    </a:cubicBezTo>
                    <a:cubicBezTo>
                      <a:pt x="11118" y="14598"/>
                      <a:pt x="10710" y="14780"/>
                      <a:pt x="10294" y="14929"/>
                    </a:cubicBezTo>
                    <a:cubicBezTo>
                      <a:pt x="10182" y="14976"/>
                      <a:pt x="10073" y="15015"/>
                      <a:pt x="9970" y="15045"/>
                    </a:cubicBezTo>
                    <a:cubicBezTo>
                      <a:pt x="9700" y="15138"/>
                      <a:pt x="9453" y="15207"/>
                      <a:pt x="9214" y="15273"/>
                    </a:cubicBezTo>
                    <a:cubicBezTo>
                      <a:pt x="9009" y="15319"/>
                      <a:pt x="8821" y="15362"/>
                      <a:pt x="8632" y="15399"/>
                    </a:cubicBezTo>
                    <a:cubicBezTo>
                      <a:pt x="8520" y="15419"/>
                      <a:pt x="8412" y="15435"/>
                      <a:pt x="8301" y="15454"/>
                    </a:cubicBezTo>
                    <a:cubicBezTo>
                      <a:pt x="7884" y="15515"/>
                      <a:pt x="7475" y="15558"/>
                      <a:pt x="7040" y="15593"/>
                    </a:cubicBezTo>
                    <a:cubicBezTo>
                      <a:pt x="5914" y="15682"/>
                      <a:pt x="4942" y="15755"/>
                      <a:pt x="3312" y="16699"/>
                    </a:cubicBezTo>
                    <a:cubicBezTo>
                      <a:pt x="1449" y="17767"/>
                      <a:pt x="806" y="18484"/>
                      <a:pt x="378" y="20847"/>
                    </a:cubicBezTo>
                    <a:cubicBezTo>
                      <a:pt x="124" y="22258"/>
                      <a:pt x="4" y="24166"/>
                      <a:pt x="8" y="26660"/>
                    </a:cubicBezTo>
                    <a:lnTo>
                      <a:pt x="4" y="30890"/>
                    </a:lnTo>
                    <a:lnTo>
                      <a:pt x="1" y="35389"/>
                    </a:lnTo>
                    <a:lnTo>
                      <a:pt x="1" y="39911"/>
                    </a:lnTo>
                    <a:lnTo>
                      <a:pt x="12248" y="47081"/>
                    </a:lnTo>
                    <a:lnTo>
                      <a:pt x="12244" y="42555"/>
                    </a:lnTo>
                    <a:lnTo>
                      <a:pt x="12248" y="42559"/>
                    </a:lnTo>
                    <a:lnTo>
                      <a:pt x="12248" y="38064"/>
                    </a:lnTo>
                    <a:lnTo>
                      <a:pt x="12244" y="33835"/>
                    </a:lnTo>
                    <a:cubicBezTo>
                      <a:pt x="12244" y="31333"/>
                      <a:pt x="12372" y="29429"/>
                      <a:pt x="12626" y="28018"/>
                    </a:cubicBezTo>
                    <a:cubicBezTo>
                      <a:pt x="13046" y="25651"/>
                      <a:pt x="13698" y="24941"/>
                      <a:pt x="15559" y="23870"/>
                    </a:cubicBezTo>
                    <a:cubicBezTo>
                      <a:pt x="17187" y="22925"/>
                      <a:pt x="18158" y="22852"/>
                      <a:pt x="19283" y="22767"/>
                    </a:cubicBezTo>
                    <a:cubicBezTo>
                      <a:pt x="19719" y="22737"/>
                      <a:pt x="20132" y="22686"/>
                      <a:pt x="20544" y="22625"/>
                    </a:cubicBezTo>
                    <a:cubicBezTo>
                      <a:pt x="20652" y="22609"/>
                      <a:pt x="20768" y="22589"/>
                      <a:pt x="20879" y="22570"/>
                    </a:cubicBezTo>
                    <a:cubicBezTo>
                      <a:pt x="21069" y="22536"/>
                      <a:pt x="21254" y="22493"/>
                      <a:pt x="21454" y="22440"/>
                    </a:cubicBezTo>
                    <a:cubicBezTo>
                      <a:pt x="21693" y="22385"/>
                      <a:pt x="21943" y="22312"/>
                      <a:pt x="22213" y="22223"/>
                    </a:cubicBezTo>
                    <a:lnTo>
                      <a:pt x="22533" y="22107"/>
                    </a:lnTo>
                    <a:cubicBezTo>
                      <a:pt x="22953" y="21945"/>
                      <a:pt x="23354" y="21769"/>
                      <a:pt x="23770" y="21557"/>
                    </a:cubicBezTo>
                    <a:cubicBezTo>
                      <a:pt x="23790" y="21549"/>
                      <a:pt x="23813" y="21541"/>
                      <a:pt x="23825" y="21529"/>
                    </a:cubicBezTo>
                    <a:cubicBezTo>
                      <a:pt x="24087" y="21422"/>
                      <a:pt x="24326" y="21302"/>
                      <a:pt x="24546" y="21175"/>
                    </a:cubicBezTo>
                    <a:cubicBezTo>
                      <a:pt x="26820" y="19856"/>
                      <a:pt x="28956" y="17285"/>
                      <a:pt x="30405" y="14100"/>
                    </a:cubicBezTo>
                    <a:cubicBezTo>
                      <a:pt x="31531" y="11645"/>
                      <a:pt x="32148" y="9001"/>
                      <a:pt x="32148" y="6645"/>
                    </a:cubicBezTo>
                    <a:cubicBezTo>
                      <a:pt x="32151" y="2491"/>
                      <a:pt x="30260" y="0"/>
                      <a:pt x="27565" y="0"/>
                    </a:cubicBez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23"/>
              <p:cNvSpPr/>
              <p:nvPr/>
            </p:nvSpPr>
            <p:spPr>
              <a:xfrm>
                <a:off x="4598905" y="1881366"/>
                <a:ext cx="193966" cy="392343"/>
              </a:xfrm>
              <a:custGeom>
                <a:rect b="b" l="l" r="r" t="t"/>
                <a:pathLst>
                  <a:path extrusionOk="0" h="27133" w="13414">
                    <a:moveTo>
                      <a:pt x="1" y="1"/>
                    </a:moveTo>
                    <a:lnTo>
                      <a:pt x="47" y="13166"/>
                    </a:lnTo>
                    <a:cubicBezTo>
                      <a:pt x="47" y="17750"/>
                      <a:pt x="382" y="19578"/>
                      <a:pt x="1099" y="20017"/>
                    </a:cubicBezTo>
                    <a:lnTo>
                      <a:pt x="13409" y="27133"/>
                    </a:lnTo>
                    <a:lnTo>
                      <a:pt x="13413" y="27126"/>
                    </a:lnTo>
                    <a:cubicBezTo>
                      <a:pt x="12677" y="26717"/>
                      <a:pt x="12291" y="24967"/>
                      <a:pt x="12294" y="20336"/>
                    </a:cubicBez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DE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23"/>
              <p:cNvSpPr/>
              <p:nvPr/>
            </p:nvSpPr>
            <p:spPr>
              <a:xfrm>
                <a:off x="4887058" y="2701879"/>
                <a:ext cx="178957" cy="324237"/>
              </a:xfrm>
              <a:custGeom>
                <a:rect b="b" l="l" r="r" t="t"/>
                <a:pathLst>
                  <a:path extrusionOk="0" h="22423" w="12376">
                    <a:moveTo>
                      <a:pt x="8775" y="0"/>
                    </a:moveTo>
                    <a:cubicBezTo>
                      <a:pt x="8741" y="4"/>
                      <a:pt x="8702" y="4"/>
                      <a:pt x="8667" y="4"/>
                    </a:cubicBezTo>
                    <a:cubicBezTo>
                      <a:pt x="8532" y="4"/>
                      <a:pt x="8394" y="20"/>
                      <a:pt x="8262" y="35"/>
                    </a:cubicBezTo>
                    <a:cubicBezTo>
                      <a:pt x="8147" y="47"/>
                      <a:pt x="8031" y="62"/>
                      <a:pt x="7912" y="82"/>
                    </a:cubicBezTo>
                    <a:cubicBezTo>
                      <a:pt x="7780" y="105"/>
                      <a:pt x="7650" y="135"/>
                      <a:pt x="7522" y="170"/>
                    </a:cubicBezTo>
                    <a:lnTo>
                      <a:pt x="7461" y="182"/>
                    </a:lnTo>
                    <a:cubicBezTo>
                      <a:pt x="7349" y="201"/>
                      <a:pt x="7237" y="232"/>
                      <a:pt x="7125" y="267"/>
                    </a:cubicBezTo>
                    <a:cubicBezTo>
                      <a:pt x="7033" y="290"/>
                      <a:pt x="6947" y="317"/>
                      <a:pt x="6855" y="347"/>
                    </a:cubicBezTo>
                    <a:lnTo>
                      <a:pt x="6774" y="379"/>
                    </a:lnTo>
                    <a:cubicBezTo>
                      <a:pt x="6150" y="575"/>
                      <a:pt x="5487" y="856"/>
                      <a:pt x="4732" y="1222"/>
                    </a:cubicBezTo>
                    <a:lnTo>
                      <a:pt x="4673" y="1249"/>
                    </a:lnTo>
                    <a:lnTo>
                      <a:pt x="4654" y="1258"/>
                    </a:lnTo>
                    <a:lnTo>
                      <a:pt x="4634" y="1265"/>
                    </a:lnTo>
                    <a:lnTo>
                      <a:pt x="2534" y="2391"/>
                    </a:lnTo>
                    <a:lnTo>
                      <a:pt x="2506" y="2410"/>
                    </a:lnTo>
                    <a:lnTo>
                      <a:pt x="2442" y="2441"/>
                    </a:lnTo>
                    <a:lnTo>
                      <a:pt x="2341" y="2498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079" y="2649"/>
                      <a:pt x="2079" y="2649"/>
                      <a:pt x="2079" y="2649"/>
                    </a:cubicBezTo>
                    <a:lnTo>
                      <a:pt x="1" y="3852"/>
                    </a:lnTo>
                    <a:lnTo>
                      <a:pt x="2079" y="2650"/>
                    </a:lnTo>
                    <a:lnTo>
                      <a:pt x="2079" y="2650"/>
                    </a:lnTo>
                    <a:cubicBezTo>
                      <a:pt x="2123" y="2675"/>
                      <a:pt x="4665" y="4142"/>
                      <a:pt x="6335" y="5105"/>
                    </a:cubicBezTo>
                    <a:cubicBezTo>
                      <a:pt x="7152" y="5578"/>
                      <a:pt x="7762" y="5930"/>
                      <a:pt x="7769" y="5934"/>
                    </a:cubicBezTo>
                    <a:cubicBezTo>
                      <a:pt x="7985" y="6060"/>
                      <a:pt x="8135" y="6288"/>
                      <a:pt x="8232" y="6666"/>
                    </a:cubicBezTo>
                    <a:cubicBezTo>
                      <a:pt x="8351" y="7113"/>
                      <a:pt x="8394" y="7772"/>
                      <a:pt x="8397" y="8729"/>
                    </a:cubicBezTo>
                    <a:cubicBezTo>
                      <a:pt x="8394" y="10899"/>
                      <a:pt x="8027" y="12407"/>
                      <a:pt x="7611" y="14145"/>
                    </a:cubicBezTo>
                    <a:cubicBezTo>
                      <a:pt x="7557" y="14357"/>
                      <a:pt x="7507" y="14565"/>
                      <a:pt x="7456" y="14773"/>
                    </a:cubicBezTo>
                    <a:cubicBezTo>
                      <a:pt x="7445" y="14827"/>
                      <a:pt x="7433" y="14882"/>
                      <a:pt x="7418" y="14932"/>
                    </a:cubicBezTo>
                    <a:cubicBezTo>
                      <a:pt x="7326" y="15332"/>
                      <a:pt x="7237" y="15722"/>
                      <a:pt x="7156" y="16111"/>
                    </a:cubicBezTo>
                    <a:cubicBezTo>
                      <a:pt x="7129" y="16254"/>
                      <a:pt x="7098" y="16404"/>
                      <a:pt x="7063" y="16562"/>
                    </a:cubicBezTo>
                    <a:cubicBezTo>
                      <a:pt x="7017" y="16805"/>
                      <a:pt x="6971" y="17060"/>
                      <a:pt x="6929" y="17318"/>
                    </a:cubicBezTo>
                    <a:cubicBezTo>
                      <a:pt x="6921" y="17368"/>
                      <a:pt x="6913" y="17418"/>
                      <a:pt x="6906" y="17468"/>
                    </a:cubicBezTo>
                    <a:cubicBezTo>
                      <a:pt x="6897" y="17510"/>
                      <a:pt x="6890" y="17553"/>
                      <a:pt x="6883" y="17599"/>
                    </a:cubicBezTo>
                    <a:cubicBezTo>
                      <a:pt x="6836" y="17869"/>
                      <a:pt x="6794" y="18154"/>
                      <a:pt x="6759" y="18451"/>
                    </a:cubicBezTo>
                    <a:cubicBezTo>
                      <a:pt x="6755" y="18471"/>
                      <a:pt x="6755" y="18490"/>
                      <a:pt x="6751" y="18508"/>
                    </a:cubicBezTo>
                    <a:cubicBezTo>
                      <a:pt x="6736" y="18647"/>
                      <a:pt x="6721" y="18791"/>
                      <a:pt x="6701" y="18933"/>
                    </a:cubicBezTo>
                    <a:cubicBezTo>
                      <a:pt x="6698" y="18948"/>
                      <a:pt x="6698" y="18960"/>
                      <a:pt x="6693" y="18976"/>
                    </a:cubicBezTo>
                    <a:cubicBezTo>
                      <a:pt x="6693" y="18991"/>
                      <a:pt x="6689" y="19006"/>
                      <a:pt x="6689" y="19022"/>
                    </a:cubicBezTo>
                    <a:cubicBezTo>
                      <a:pt x="6670" y="19176"/>
                      <a:pt x="6659" y="19323"/>
                      <a:pt x="6643" y="19469"/>
                    </a:cubicBezTo>
                    <a:lnTo>
                      <a:pt x="11755" y="22422"/>
                    </a:lnTo>
                    <a:cubicBezTo>
                      <a:pt x="11694" y="22383"/>
                      <a:pt x="11624" y="22337"/>
                      <a:pt x="11559" y="22291"/>
                    </a:cubicBezTo>
                    <a:cubicBezTo>
                      <a:pt x="10880" y="21778"/>
                      <a:pt x="10502" y="20795"/>
                      <a:pt x="10502" y="19511"/>
                    </a:cubicBezTo>
                    <a:lnTo>
                      <a:pt x="10502" y="19499"/>
                    </a:lnTo>
                    <a:lnTo>
                      <a:pt x="10502" y="19453"/>
                    </a:lnTo>
                    <a:cubicBezTo>
                      <a:pt x="10502" y="19295"/>
                      <a:pt x="10510" y="19115"/>
                      <a:pt x="10529" y="18875"/>
                    </a:cubicBezTo>
                    <a:lnTo>
                      <a:pt x="10537" y="18837"/>
                    </a:lnTo>
                    <a:lnTo>
                      <a:pt x="10537" y="18798"/>
                    </a:lnTo>
                    <a:cubicBezTo>
                      <a:pt x="10610" y="16882"/>
                      <a:pt x="10945" y="15483"/>
                      <a:pt x="11335" y="13871"/>
                    </a:cubicBezTo>
                    <a:cubicBezTo>
                      <a:pt x="11821" y="11855"/>
                      <a:pt x="12376" y="9573"/>
                      <a:pt x="12376" y="6431"/>
                    </a:cubicBezTo>
                    <a:lnTo>
                      <a:pt x="12376" y="6334"/>
                    </a:lnTo>
                    <a:cubicBezTo>
                      <a:pt x="12376" y="5455"/>
                      <a:pt x="12318" y="4676"/>
                      <a:pt x="12214" y="3952"/>
                    </a:cubicBezTo>
                    <a:lnTo>
                      <a:pt x="12191" y="3821"/>
                    </a:lnTo>
                    <a:cubicBezTo>
                      <a:pt x="12144" y="3512"/>
                      <a:pt x="12082" y="3219"/>
                      <a:pt x="12018" y="2957"/>
                    </a:cubicBezTo>
                    <a:lnTo>
                      <a:pt x="11967" y="2776"/>
                    </a:lnTo>
                    <a:cubicBezTo>
                      <a:pt x="11894" y="2534"/>
                      <a:pt x="11817" y="2302"/>
                      <a:pt x="11728" y="2090"/>
                    </a:cubicBezTo>
                    <a:lnTo>
                      <a:pt x="11712" y="2051"/>
                    </a:lnTo>
                    <a:cubicBezTo>
                      <a:pt x="11698" y="2013"/>
                      <a:pt x="11678" y="1966"/>
                      <a:pt x="11655" y="1924"/>
                    </a:cubicBezTo>
                    <a:cubicBezTo>
                      <a:pt x="11562" y="1708"/>
                      <a:pt x="11454" y="1516"/>
                      <a:pt x="11335" y="1331"/>
                    </a:cubicBezTo>
                    <a:cubicBezTo>
                      <a:pt x="11312" y="1292"/>
                      <a:pt x="11292" y="1258"/>
                      <a:pt x="11269" y="1230"/>
                    </a:cubicBezTo>
                    <a:cubicBezTo>
                      <a:pt x="10980" y="826"/>
                      <a:pt x="10634" y="517"/>
                      <a:pt x="10237" y="309"/>
                    </a:cubicBezTo>
                    <a:cubicBezTo>
                      <a:pt x="10190" y="290"/>
                      <a:pt x="10151" y="278"/>
                      <a:pt x="10098" y="251"/>
                    </a:cubicBezTo>
                    <a:cubicBezTo>
                      <a:pt x="9924" y="178"/>
                      <a:pt x="9774" y="128"/>
                      <a:pt x="9627" y="89"/>
                    </a:cubicBezTo>
                    <a:cubicBezTo>
                      <a:pt x="9566" y="78"/>
                      <a:pt x="9496" y="66"/>
                      <a:pt x="9431" y="55"/>
                    </a:cubicBezTo>
                    <a:lnTo>
                      <a:pt x="9381" y="47"/>
                    </a:lnTo>
                    <a:cubicBezTo>
                      <a:pt x="9226" y="20"/>
                      <a:pt x="9095" y="9"/>
                      <a:pt x="8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23"/>
              <p:cNvSpPr/>
              <p:nvPr/>
            </p:nvSpPr>
            <p:spPr>
              <a:xfrm>
                <a:off x="4718276" y="2140058"/>
                <a:ext cx="345363" cy="680820"/>
              </a:xfrm>
              <a:custGeom>
                <a:rect b="b" l="l" r="r" t="t"/>
                <a:pathLst>
                  <a:path extrusionOk="0" h="47083" w="23884">
                    <a:moveTo>
                      <a:pt x="19295" y="0"/>
                    </a:moveTo>
                    <a:cubicBezTo>
                      <a:pt x="18374" y="0"/>
                      <a:pt x="17356" y="292"/>
                      <a:pt x="16288" y="913"/>
                    </a:cubicBezTo>
                    <a:cubicBezTo>
                      <a:pt x="16026" y="1056"/>
                      <a:pt x="15765" y="1230"/>
                      <a:pt x="15541" y="1392"/>
                    </a:cubicBezTo>
                    <a:cubicBezTo>
                      <a:pt x="13532" y="2694"/>
                      <a:pt x="12202" y="4125"/>
                      <a:pt x="11023" y="5390"/>
                    </a:cubicBezTo>
                    <a:cubicBezTo>
                      <a:pt x="10625" y="5817"/>
                      <a:pt x="10247" y="6230"/>
                      <a:pt x="9850" y="6619"/>
                    </a:cubicBezTo>
                    <a:cubicBezTo>
                      <a:pt x="9924" y="6550"/>
                      <a:pt x="9997" y="6477"/>
                      <a:pt x="10070" y="6407"/>
                    </a:cubicBezTo>
                    <a:cubicBezTo>
                      <a:pt x="10082" y="6392"/>
                      <a:pt x="10093" y="6379"/>
                      <a:pt x="10105" y="6368"/>
                    </a:cubicBezTo>
                    <a:cubicBezTo>
                      <a:pt x="10124" y="6349"/>
                      <a:pt x="10144" y="6330"/>
                      <a:pt x="10159" y="6310"/>
                    </a:cubicBezTo>
                    <a:lnTo>
                      <a:pt x="10159" y="6315"/>
                    </a:lnTo>
                    <a:cubicBezTo>
                      <a:pt x="10448" y="6018"/>
                      <a:pt x="10733" y="5709"/>
                      <a:pt x="11030" y="5393"/>
                    </a:cubicBezTo>
                    <a:cubicBezTo>
                      <a:pt x="11728" y="4637"/>
                      <a:pt x="12487" y="3817"/>
                      <a:pt x="13413" y="3007"/>
                    </a:cubicBezTo>
                    <a:lnTo>
                      <a:pt x="18663" y="6037"/>
                    </a:lnTo>
                    <a:lnTo>
                      <a:pt x="18660" y="6045"/>
                    </a:lnTo>
                    <a:cubicBezTo>
                      <a:pt x="18752" y="6098"/>
                      <a:pt x="18845" y="6160"/>
                      <a:pt x="18921" y="6233"/>
                    </a:cubicBezTo>
                    <a:lnTo>
                      <a:pt x="18945" y="6249"/>
                    </a:lnTo>
                    <a:cubicBezTo>
                      <a:pt x="19014" y="6318"/>
                      <a:pt x="19087" y="6388"/>
                      <a:pt x="19160" y="6468"/>
                    </a:cubicBezTo>
                    <a:cubicBezTo>
                      <a:pt x="19172" y="6480"/>
                      <a:pt x="19176" y="6491"/>
                      <a:pt x="19188" y="6500"/>
                    </a:cubicBezTo>
                    <a:cubicBezTo>
                      <a:pt x="19253" y="6584"/>
                      <a:pt x="19311" y="6665"/>
                      <a:pt x="19361" y="6750"/>
                    </a:cubicBezTo>
                    <a:cubicBezTo>
                      <a:pt x="19380" y="6769"/>
                      <a:pt x="19388" y="6785"/>
                      <a:pt x="19403" y="6812"/>
                    </a:cubicBezTo>
                    <a:cubicBezTo>
                      <a:pt x="19450" y="6893"/>
                      <a:pt x="19500" y="6981"/>
                      <a:pt x="19539" y="7078"/>
                    </a:cubicBezTo>
                    <a:cubicBezTo>
                      <a:pt x="19550" y="7101"/>
                      <a:pt x="19565" y="7128"/>
                      <a:pt x="19576" y="7155"/>
                    </a:cubicBezTo>
                    <a:cubicBezTo>
                      <a:pt x="19615" y="7251"/>
                      <a:pt x="19646" y="7344"/>
                      <a:pt x="19685" y="7440"/>
                    </a:cubicBezTo>
                    <a:cubicBezTo>
                      <a:pt x="19692" y="7471"/>
                      <a:pt x="19708" y="7509"/>
                      <a:pt x="19720" y="7555"/>
                    </a:cubicBezTo>
                    <a:cubicBezTo>
                      <a:pt x="19743" y="7641"/>
                      <a:pt x="19766" y="7749"/>
                      <a:pt x="19793" y="7849"/>
                    </a:cubicBezTo>
                    <a:cubicBezTo>
                      <a:pt x="19793" y="7895"/>
                      <a:pt x="19808" y="7934"/>
                      <a:pt x="19816" y="7984"/>
                    </a:cubicBezTo>
                    <a:cubicBezTo>
                      <a:pt x="19839" y="8091"/>
                      <a:pt x="19850" y="8199"/>
                      <a:pt x="19859" y="8315"/>
                    </a:cubicBezTo>
                    <a:cubicBezTo>
                      <a:pt x="19870" y="8358"/>
                      <a:pt x="19873" y="8400"/>
                      <a:pt x="19882" y="8450"/>
                    </a:cubicBezTo>
                    <a:cubicBezTo>
                      <a:pt x="19893" y="8616"/>
                      <a:pt x="19900" y="8778"/>
                      <a:pt x="19900" y="8955"/>
                    </a:cubicBezTo>
                    <a:cubicBezTo>
                      <a:pt x="19905" y="9918"/>
                      <a:pt x="19692" y="10964"/>
                      <a:pt x="19295" y="11973"/>
                    </a:cubicBezTo>
                    <a:cubicBezTo>
                      <a:pt x="19168" y="12309"/>
                      <a:pt x="19014" y="12641"/>
                      <a:pt x="18841" y="12972"/>
                    </a:cubicBezTo>
                    <a:cubicBezTo>
                      <a:pt x="18162" y="14279"/>
                      <a:pt x="17252" y="15304"/>
                      <a:pt x="16285" y="15863"/>
                    </a:cubicBezTo>
                    <a:cubicBezTo>
                      <a:pt x="16161" y="15932"/>
                      <a:pt x="16026" y="16002"/>
                      <a:pt x="15829" y="16087"/>
                    </a:cubicBezTo>
                    <a:lnTo>
                      <a:pt x="15802" y="16099"/>
                    </a:lnTo>
                    <a:lnTo>
                      <a:pt x="15776" y="16110"/>
                    </a:lnTo>
                    <a:cubicBezTo>
                      <a:pt x="14361" y="16835"/>
                      <a:pt x="13463" y="16904"/>
                      <a:pt x="12425" y="16985"/>
                    </a:cubicBezTo>
                    <a:cubicBezTo>
                      <a:pt x="11940" y="17024"/>
                      <a:pt x="11423" y="17058"/>
                      <a:pt x="10849" y="17167"/>
                    </a:cubicBezTo>
                    <a:cubicBezTo>
                      <a:pt x="10471" y="17240"/>
                      <a:pt x="10059" y="17336"/>
                      <a:pt x="9607" y="17487"/>
                    </a:cubicBezTo>
                    <a:cubicBezTo>
                      <a:pt x="8936" y="17714"/>
                      <a:pt x="8178" y="18042"/>
                      <a:pt x="7290" y="18558"/>
                    </a:cubicBezTo>
                    <a:cubicBezTo>
                      <a:pt x="6605" y="18955"/>
                      <a:pt x="5972" y="19391"/>
                      <a:pt x="5356" y="19892"/>
                    </a:cubicBezTo>
                    <a:lnTo>
                      <a:pt x="5294" y="19950"/>
                    </a:lnTo>
                    <a:cubicBezTo>
                      <a:pt x="5009" y="20189"/>
                      <a:pt x="4735" y="20432"/>
                      <a:pt x="4495" y="20667"/>
                    </a:cubicBezTo>
                    <a:lnTo>
                      <a:pt x="4454" y="20709"/>
                    </a:lnTo>
                    <a:lnTo>
                      <a:pt x="4438" y="20717"/>
                    </a:lnTo>
                    <a:cubicBezTo>
                      <a:pt x="3886" y="21276"/>
                      <a:pt x="3378" y="21877"/>
                      <a:pt x="2922" y="22548"/>
                    </a:cubicBezTo>
                    <a:lnTo>
                      <a:pt x="2915" y="22564"/>
                    </a:lnTo>
                    <a:cubicBezTo>
                      <a:pt x="2714" y="22849"/>
                      <a:pt x="2534" y="23146"/>
                      <a:pt x="2356" y="23469"/>
                    </a:cubicBezTo>
                    <a:lnTo>
                      <a:pt x="2241" y="23666"/>
                    </a:lnTo>
                    <a:cubicBezTo>
                      <a:pt x="2090" y="23944"/>
                      <a:pt x="1959" y="24222"/>
                      <a:pt x="1828" y="24499"/>
                    </a:cubicBezTo>
                    <a:lnTo>
                      <a:pt x="1808" y="24545"/>
                    </a:lnTo>
                    <a:cubicBezTo>
                      <a:pt x="1774" y="24611"/>
                      <a:pt x="1743" y="24676"/>
                      <a:pt x="1720" y="24738"/>
                    </a:cubicBezTo>
                    <a:cubicBezTo>
                      <a:pt x="1593" y="25035"/>
                      <a:pt x="1461" y="25343"/>
                      <a:pt x="1350" y="25652"/>
                    </a:cubicBezTo>
                    <a:cubicBezTo>
                      <a:pt x="1326" y="25706"/>
                      <a:pt x="1312" y="25752"/>
                      <a:pt x="1296" y="25809"/>
                    </a:cubicBezTo>
                    <a:cubicBezTo>
                      <a:pt x="1164" y="26179"/>
                      <a:pt x="1041" y="26558"/>
                      <a:pt x="941" y="26920"/>
                    </a:cubicBezTo>
                    <a:cubicBezTo>
                      <a:pt x="933" y="26970"/>
                      <a:pt x="915" y="27017"/>
                      <a:pt x="915" y="27035"/>
                    </a:cubicBezTo>
                    <a:cubicBezTo>
                      <a:pt x="830" y="27359"/>
                      <a:pt x="744" y="27683"/>
                      <a:pt x="675" y="28015"/>
                    </a:cubicBezTo>
                    <a:cubicBezTo>
                      <a:pt x="652" y="28115"/>
                      <a:pt x="632" y="28215"/>
                      <a:pt x="614" y="28316"/>
                    </a:cubicBezTo>
                    <a:lnTo>
                      <a:pt x="595" y="28396"/>
                    </a:lnTo>
                    <a:cubicBezTo>
                      <a:pt x="545" y="28643"/>
                      <a:pt x="506" y="28890"/>
                      <a:pt x="463" y="29145"/>
                    </a:cubicBezTo>
                    <a:cubicBezTo>
                      <a:pt x="436" y="29287"/>
                      <a:pt x="409" y="29441"/>
                      <a:pt x="386" y="29595"/>
                    </a:cubicBezTo>
                    <a:cubicBezTo>
                      <a:pt x="360" y="29823"/>
                      <a:pt x="324" y="30062"/>
                      <a:pt x="298" y="30301"/>
                    </a:cubicBezTo>
                    <a:lnTo>
                      <a:pt x="286" y="30417"/>
                    </a:lnTo>
                    <a:cubicBezTo>
                      <a:pt x="267" y="30533"/>
                      <a:pt x="251" y="30656"/>
                      <a:pt x="244" y="30782"/>
                    </a:cubicBezTo>
                    <a:cubicBezTo>
                      <a:pt x="212" y="31026"/>
                      <a:pt x="193" y="31276"/>
                      <a:pt x="166" y="31531"/>
                    </a:cubicBezTo>
                    <a:lnTo>
                      <a:pt x="155" y="31661"/>
                    </a:lnTo>
                    <a:cubicBezTo>
                      <a:pt x="151" y="31754"/>
                      <a:pt x="143" y="31843"/>
                      <a:pt x="136" y="31939"/>
                    </a:cubicBezTo>
                    <a:lnTo>
                      <a:pt x="132" y="31978"/>
                    </a:lnTo>
                    <a:lnTo>
                      <a:pt x="132" y="32024"/>
                    </a:lnTo>
                    <a:lnTo>
                      <a:pt x="1" y="36084"/>
                    </a:lnTo>
                    <a:lnTo>
                      <a:pt x="4" y="36111"/>
                    </a:lnTo>
                    <a:lnTo>
                      <a:pt x="4" y="36141"/>
                    </a:lnTo>
                    <a:lnTo>
                      <a:pt x="4" y="44753"/>
                    </a:lnTo>
                    <a:lnTo>
                      <a:pt x="3983" y="47082"/>
                    </a:lnTo>
                    <a:lnTo>
                      <a:pt x="3983" y="47082"/>
                    </a:lnTo>
                    <a:lnTo>
                      <a:pt x="3979" y="42556"/>
                    </a:lnTo>
                    <a:lnTo>
                      <a:pt x="3983" y="42560"/>
                    </a:lnTo>
                    <a:lnTo>
                      <a:pt x="3983" y="38065"/>
                    </a:lnTo>
                    <a:lnTo>
                      <a:pt x="3979" y="33836"/>
                    </a:lnTo>
                    <a:cubicBezTo>
                      <a:pt x="3979" y="31334"/>
                      <a:pt x="4107" y="29430"/>
                      <a:pt x="4361" y="28019"/>
                    </a:cubicBezTo>
                    <a:cubicBezTo>
                      <a:pt x="4781" y="25652"/>
                      <a:pt x="5433" y="24942"/>
                      <a:pt x="7294" y="23871"/>
                    </a:cubicBezTo>
                    <a:cubicBezTo>
                      <a:pt x="8922" y="22926"/>
                      <a:pt x="9893" y="22853"/>
                      <a:pt x="11018" y="22768"/>
                    </a:cubicBezTo>
                    <a:cubicBezTo>
                      <a:pt x="11454" y="22738"/>
                      <a:pt x="11867" y="22687"/>
                      <a:pt x="12279" y="22626"/>
                    </a:cubicBezTo>
                    <a:cubicBezTo>
                      <a:pt x="12387" y="22610"/>
                      <a:pt x="12503" y="22590"/>
                      <a:pt x="12614" y="22571"/>
                    </a:cubicBezTo>
                    <a:cubicBezTo>
                      <a:pt x="12804" y="22537"/>
                      <a:pt x="12989" y="22494"/>
                      <a:pt x="13189" y="22441"/>
                    </a:cubicBezTo>
                    <a:cubicBezTo>
                      <a:pt x="13428" y="22386"/>
                      <a:pt x="13678" y="22313"/>
                      <a:pt x="13948" y="22224"/>
                    </a:cubicBezTo>
                    <a:lnTo>
                      <a:pt x="14268" y="22108"/>
                    </a:lnTo>
                    <a:cubicBezTo>
                      <a:pt x="14688" y="21946"/>
                      <a:pt x="15089" y="21770"/>
                      <a:pt x="15505" y="21558"/>
                    </a:cubicBezTo>
                    <a:cubicBezTo>
                      <a:pt x="15525" y="21550"/>
                      <a:pt x="15548" y="21542"/>
                      <a:pt x="15560" y="21530"/>
                    </a:cubicBezTo>
                    <a:cubicBezTo>
                      <a:pt x="15822" y="21423"/>
                      <a:pt x="16061" y="21303"/>
                      <a:pt x="16281" y="21176"/>
                    </a:cubicBezTo>
                    <a:cubicBezTo>
                      <a:pt x="18555" y="19857"/>
                      <a:pt x="20691" y="17286"/>
                      <a:pt x="22140" y="14101"/>
                    </a:cubicBezTo>
                    <a:cubicBezTo>
                      <a:pt x="23266" y="11646"/>
                      <a:pt x="23883" y="9002"/>
                      <a:pt x="23883" y="6646"/>
                    </a:cubicBezTo>
                    <a:lnTo>
                      <a:pt x="23883" y="6634"/>
                    </a:lnTo>
                    <a:cubicBezTo>
                      <a:pt x="23879" y="2486"/>
                      <a:pt x="21990" y="0"/>
                      <a:pt x="19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23"/>
              <p:cNvSpPr/>
              <p:nvPr/>
            </p:nvSpPr>
            <p:spPr>
              <a:xfrm>
                <a:off x="4598905" y="1556242"/>
                <a:ext cx="774145" cy="325119"/>
              </a:xfrm>
              <a:custGeom>
                <a:rect b="b" l="l" r="r" t="t"/>
                <a:pathLst>
                  <a:path extrusionOk="0" h="22484" w="53537">
                    <a:moveTo>
                      <a:pt x="39886" y="1"/>
                    </a:moveTo>
                    <a:lnTo>
                      <a:pt x="39755" y="1"/>
                    </a:ln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37758" y="641"/>
                    </a:lnTo>
                    <a:cubicBezTo>
                      <a:pt x="37893" y="564"/>
                      <a:pt x="38020" y="490"/>
                      <a:pt x="38154" y="433"/>
                    </a:cubicBezTo>
                    <a:cubicBezTo>
                      <a:pt x="38286" y="367"/>
                      <a:pt x="38414" y="310"/>
                      <a:pt x="38537" y="267"/>
                    </a:cubicBezTo>
                    <a:lnTo>
                      <a:pt x="38540" y="259"/>
                    </a:lnTo>
                    <a:cubicBezTo>
                      <a:pt x="38675" y="213"/>
                      <a:pt x="38798" y="175"/>
                      <a:pt x="38918" y="139"/>
                    </a:cubicBezTo>
                    <a:cubicBezTo>
                      <a:pt x="39042" y="102"/>
                      <a:pt x="39165" y="74"/>
                      <a:pt x="39284" y="55"/>
                    </a:cubicBezTo>
                    <a:cubicBezTo>
                      <a:pt x="39442" y="24"/>
                      <a:pt x="39604" y="9"/>
                      <a:pt x="39755" y="1"/>
                    </a:cubicBezTo>
                    <a:lnTo>
                      <a:pt x="39886" y="1"/>
                    </a:lnTo>
                    <a:cubicBezTo>
                      <a:pt x="40499" y="1"/>
                      <a:pt x="41058" y="171"/>
                      <a:pt x="41547" y="483"/>
                    </a:cubicBezTo>
                    <a:lnTo>
                      <a:pt x="53536" y="7403"/>
                    </a:lnTo>
                    <a:lnTo>
                      <a:pt x="53536" y="7403"/>
                    </a:ln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23"/>
              <p:cNvSpPr/>
              <p:nvPr/>
            </p:nvSpPr>
            <p:spPr>
              <a:xfrm>
                <a:off x="3912170" y="2300975"/>
                <a:ext cx="201463" cy="917095"/>
              </a:xfrm>
              <a:custGeom>
                <a:rect b="b" l="l" r="r" t="t"/>
                <a:pathLst>
                  <a:path extrusionOk="0" h="63237" w="13726">
                    <a:moveTo>
                      <a:pt x="1447" y="1"/>
                    </a:moveTo>
                    <a:cubicBezTo>
                      <a:pt x="575" y="1835"/>
                      <a:pt x="39" y="3883"/>
                      <a:pt x="47" y="5783"/>
                    </a:cubicBezTo>
                    <a:lnTo>
                      <a:pt x="0" y="56146"/>
                    </a:lnTo>
                    <a:lnTo>
                      <a:pt x="12283" y="63236"/>
                    </a:lnTo>
                    <a:lnTo>
                      <a:pt x="12287" y="12950"/>
                    </a:lnTo>
                    <a:cubicBezTo>
                      <a:pt x="12287" y="11030"/>
                      <a:pt x="12830" y="8949"/>
                      <a:pt x="13725" y="7090"/>
                    </a:cubicBezTo>
                    <a:lnTo>
                      <a:pt x="14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23"/>
              <p:cNvSpPr/>
              <p:nvPr/>
            </p:nvSpPr>
            <p:spPr>
              <a:xfrm>
                <a:off x="3934610" y="1916631"/>
                <a:ext cx="1072209" cy="1301834"/>
              </a:xfrm>
              <a:custGeom>
                <a:rect b="b" l="l" r="r" t="t"/>
                <a:pathLst>
                  <a:path extrusionOk="0" h="90030" w="74150">
                    <a:moveTo>
                      <a:pt x="41963" y="1"/>
                    </a:moveTo>
                    <a:lnTo>
                      <a:pt x="4291" y="21689"/>
                    </a:lnTo>
                    <a:cubicBezTo>
                      <a:pt x="4157" y="21767"/>
                      <a:pt x="4022" y="21851"/>
                      <a:pt x="3894" y="21947"/>
                    </a:cubicBezTo>
                    <a:cubicBezTo>
                      <a:pt x="3824" y="21994"/>
                      <a:pt x="3748" y="22040"/>
                      <a:pt x="3678" y="22094"/>
                    </a:cubicBezTo>
                    <a:cubicBezTo>
                      <a:pt x="3625" y="22141"/>
                      <a:pt x="3566" y="22183"/>
                      <a:pt x="3509" y="22233"/>
                    </a:cubicBezTo>
                    <a:cubicBezTo>
                      <a:pt x="3451" y="22280"/>
                      <a:pt x="3389" y="22317"/>
                      <a:pt x="3328" y="22368"/>
                    </a:cubicBezTo>
                    <a:cubicBezTo>
                      <a:pt x="3273" y="22410"/>
                      <a:pt x="3227" y="22449"/>
                      <a:pt x="3173" y="22488"/>
                    </a:cubicBezTo>
                    <a:cubicBezTo>
                      <a:pt x="3162" y="22499"/>
                      <a:pt x="3150" y="22507"/>
                      <a:pt x="3143" y="22518"/>
                    </a:cubicBezTo>
                    <a:cubicBezTo>
                      <a:pt x="3127" y="22530"/>
                      <a:pt x="3100" y="22549"/>
                      <a:pt x="3081" y="22568"/>
                    </a:cubicBezTo>
                    <a:cubicBezTo>
                      <a:pt x="3023" y="22618"/>
                      <a:pt x="2965" y="22676"/>
                      <a:pt x="2903" y="22734"/>
                    </a:cubicBezTo>
                    <a:cubicBezTo>
                      <a:pt x="2876" y="22750"/>
                      <a:pt x="2857" y="22769"/>
                      <a:pt x="2838" y="22788"/>
                    </a:cubicBezTo>
                    <a:cubicBezTo>
                      <a:pt x="2769" y="22858"/>
                      <a:pt x="2699" y="22923"/>
                      <a:pt x="2625" y="23000"/>
                    </a:cubicBezTo>
                    <a:cubicBezTo>
                      <a:pt x="2625" y="23000"/>
                      <a:pt x="2624" y="22999"/>
                      <a:pt x="2622" y="22999"/>
                    </a:cubicBezTo>
                    <a:cubicBezTo>
                      <a:pt x="2621" y="22999"/>
                      <a:pt x="2620" y="23000"/>
                      <a:pt x="2622" y="23004"/>
                    </a:cubicBezTo>
                    <a:cubicBezTo>
                      <a:pt x="2579" y="23039"/>
                      <a:pt x="2541" y="23073"/>
                      <a:pt x="2506" y="23116"/>
                    </a:cubicBezTo>
                    <a:cubicBezTo>
                      <a:pt x="2483" y="23139"/>
                      <a:pt x="2463" y="23158"/>
                      <a:pt x="2440" y="23185"/>
                    </a:cubicBezTo>
                    <a:cubicBezTo>
                      <a:pt x="2406" y="23220"/>
                      <a:pt x="2371" y="23255"/>
                      <a:pt x="2340" y="23289"/>
                    </a:cubicBezTo>
                    <a:cubicBezTo>
                      <a:pt x="2298" y="23340"/>
                      <a:pt x="2248" y="23381"/>
                      <a:pt x="2205" y="23436"/>
                    </a:cubicBezTo>
                    <a:cubicBezTo>
                      <a:pt x="2086" y="23559"/>
                      <a:pt x="1978" y="23690"/>
                      <a:pt x="1870" y="23821"/>
                    </a:cubicBezTo>
                    <a:cubicBezTo>
                      <a:pt x="1855" y="23840"/>
                      <a:pt x="1835" y="23872"/>
                      <a:pt x="1812" y="23895"/>
                    </a:cubicBezTo>
                    <a:cubicBezTo>
                      <a:pt x="1743" y="23979"/>
                      <a:pt x="1677" y="24064"/>
                      <a:pt x="1612" y="24149"/>
                    </a:cubicBezTo>
                    <a:cubicBezTo>
                      <a:pt x="1543" y="24234"/>
                      <a:pt x="1477" y="24319"/>
                      <a:pt x="1419" y="24408"/>
                    </a:cubicBezTo>
                    <a:cubicBezTo>
                      <a:pt x="1381" y="24458"/>
                      <a:pt x="1346" y="24507"/>
                      <a:pt x="1312" y="24554"/>
                    </a:cubicBezTo>
                    <a:cubicBezTo>
                      <a:pt x="1307" y="24561"/>
                      <a:pt x="1296" y="24569"/>
                      <a:pt x="1288" y="24581"/>
                    </a:cubicBezTo>
                    <a:cubicBezTo>
                      <a:pt x="1173" y="24739"/>
                      <a:pt x="1061" y="24904"/>
                      <a:pt x="960" y="25070"/>
                    </a:cubicBezTo>
                    <a:cubicBezTo>
                      <a:pt x="945" y="25093"/>
                      <a:pt x="922" y="25116"/>
                      <a:pt x="910" y="25139"/>
                    </a:cubicBezTo>
                    <a:lnTo>
                      <a:pt x="841" y="25255"/>
                    </a:lnTo>
                    <a:cubicBezTo>
                      <a:pt x="729" y="25429"/>
                      <a:pt x="625" y="25610"/>
                      <a:pt x="521" y="25787"/>
                    </a:cubicBezTo>
                    <a:cubicBezTo>
                      <a:pt x="433" y="25938"/>
                      <a:pt x="351" y="26092"/>
                      <a:pt x="271" y="26246"/>
                    </a:cubicBezTo>
                    <a:cubicBezTo>
                      <a:pt x="212" y="26351"/>
                      <a:pt x="155" y="26466"/>
                      <a:pt x="100" y="26582"/>
                    </a:cubicBezTo>
                    <a:cubicBezTo>
                      <a:pt x="66" y="26655"/>
                      <a:pt x="35" y="26721"/>
                      <a:pt x="1" y="26794"/>
                    </a:cubicBezTo>
                    <a:lnTo>
                      <a:pt x="12279" y="33883"/>
                    </a:lnTo>
                    <a:cubicBezTo>
                      <a:pt x="11384" y="35742"/>
                      <a:pt x="10841" y="37823"/>
                      <a:pt x="10841" y="39743"/>
                    </a:cubicBezTo>
                    <a:lnTo>
                      <a:pt x="10837" y="90029"/>
                    </a:lnTo>
                    <a:lnTo>
                      <a:pt x="20772" y="84297"/>
                    </a:lnTo>
                    <a:cubicBezTo>
                      <a:pt x="26820" y="80800"/>
                      <a:pt x="26820" y="79235"/>
                      <a:pt x="26820" y="76386"/>
                    </a:cubicBezTo>
                    <a:cubicBezTo>
                      <a:pt x="26820" y="75946"/>
                      <a:pt x="26802" y="75526"/>
                      <a:pt x="26770" y="75098"/>
                    </a:cubicBezTo>
                    <a:cubicBezTo>
                      <a:pt x="26763" y="75055"/>
                      <a:pt x="26763" y="75017"/>
                      <a:pt x="26763" y="74979"/>
                    </a:cubicBezTo>
                    <a:lnTo>
                      <a:pt x="26759" y="74929"/>
                    </a:lnTo>
                    <a:lnTo>
                      <a:pt x="26747" y="74893"/>
                    </a:lnTo>
                    <a:lnTo>
                      <a:pt x="26736" y="74778"/>
                    </a:lnTo>
                    <a:cubicBezTo>
                      <a:pt x="26604" y="73568"/>
                      <a:pt x="26331" y="72747"/>
                      <a:pt x="26030" y="71872"/>
                    </a:cubicBezTo>
                    <a:cubicBezTo>
                      <a:pt x="25590" y="70550"/>
                      <a:pt x="25090" y="69065"/>
                      <a:pt x="24985" y="66451"/>
                    </a:cubicBezTo>
                    <a:cubicBezTo>
                      <a:pt x="24958" y="66173"/>
                      <a:pt x="24946" y="65819"/>
                      <a:pt x="24943" y="65479"/>
                    </a:cubicBezTo>
                    <a:cubicBezTo>
                      <a:pt x="24946" y="65287"/>
                      <a:pt x="24955" y="65091"/>
                      <a:pt x="24966" y="64894"/>
                    </a:cubicBezTo>
                    <a:cubicBezTo>
                      <a:pt x="24962" y="64724"/>
                      <a:pt x="24974" y="64559"/>
                      <a:pt x="24993" y="64392"/>
                    </a:cubicBezTo>
                    <a:cubicBezTo>
                      <a:pt x="25032" y="63845"/>
                      <a:pt x="25101" y="63294"/>
                      <a:pt x="25206" y="62742"/>
                    </a:cubicBezTo>
                    <a:cubicBezTo>
                      <a:pt x="25243" y="62484"/>
                      <a:pt x="25293" y="62222"/>
                      <a:pt x="25355" y="61972"/>
                    </a:cubicBezTo>
                    <a:cubicBezTo>
                      <a:pt x="25363" y="61922"/>
                      <a:pt x="25375" y="61876"/>
                      <a:pt x="25391" y="61829"/>
                    </a:cubicBezTo>
                    <a:cubicBezTo>
                      <a:pt x="25452" y="61563"/>
                      <a:pt x="25514" y="61308"/>
                      <a:pt x="25590" y="61043"/>
                    </a:cubicBezTo>
                    <a:cubicBezTo>
                      <a:pt x="25649" y="60823"/>
                      <a:pt x="25718" y="60599"/>
                      <a:pt x="25791" y="60379"/>
                    </a:cubicBezTo>
                    <a:cubicBezTo>
                      <a:pt x="25996" y="59716"/>
                      <a:pt x="26238" y="59061"/>
                      <a:pt x="26524" y="58424"/>
                    </a:cubicBezTo>
                    <a:cubicBezTo>
                      <a:pt x="27903" y="55206"/>
                      <a:pt x="30090" y="52384"/>
                      <a:pt x="32542" y="50969"/>
                    </a:cubicBezTo>
                    <a:cubicBezTo>
                      <a:pt x="33595" y="50358"/>
                      <a:pt x="34617" y="50053"/>
                      <a:pt x="35556" y="50053"/>
                    </a:cubicBezTo>
                    <a:cubicBezTo>
                      <a:pt x="36424" y="50053"/>
                      <a:pt x="37223" y="50313"/>
                      <a:pt x="37912" y="50834"/>
                    </a:cubicBezTo>
                    <a:cubicBezTo>
                      <a:pt x="39353" y="51921"/>
                      <a:pt x="40143" y="54006"/>
                      <a:pt x="40140" y="56713"/>
                    </a:cubicBezTo>
                    <a:cubicBezTo>
                      <a:pt x="40140" y="56979"/>
                      <a:pt x="40125" y="57230"/>
                      <a:pt x="40109" y="57461"/>
                    </a:cubicBezTo>
                    <a:lnTo>
                      <a:pt x="40109" y="57545"/>
                    </a:lnTo>
                    <a:lnTo>
                      <a:pt x="40105" y="57588"/>
                    </a:lnTo>
                    <a:cubicBezTo>
                      <a:pt x="40102" y="57650"/>
                      <a:pt x="40102" y="57719"/>
                      <a:pt x="40097" y="57777"/>
                    </a:cubicBezTo>
                    <a:cubicBezTo>
                      <a:pt x="40074" y="58360"/>
                      <a:pt x="40028" y="58933"/>
                      <a:pt x="39967" y="59539"/>
                    </a:cubicBezTo>
                    <a:cubicBezTo>
                      <a:pt x="39958" y="59636"/>
                      <a:pt x="39947" y="59735"/>
                      <a:pt x="39931" y="59828"/>
                    </a:cubicBezTo>
                    <a:lnTo>
                      <a:pt x="39920" y="59913"/>
                    </a:lnTo>
                    <a:cubicBezTo>
                      <a:pt x="39870" y="60326"/>
                      <a:pt x="39816" y="60726"/>
                      <a:pt x="39750" y="61120"/>
                    </a:cubicBezTo>
                    <a:cubicBezTo>
                      <a:pt x="39704" y="61355"/>
                      <a:pt x="39662" y="61593"/>
                      <a:pt x="39620" y="61825"/>
                    </a:cubicBezTo>
                    <a:cubicBezTo>
                      <a:pt x="39577" y="62061"/>
                      <a:pt x="39527" y="62296"/>
                      <a:pt x="39481" y="62523"/>
                    </a:cubicBezTo>
                    <a:cubicBezTo>
                      <a:pt x="39349" y="63120"/>
                      <a:pt x="39207" y="63730"/>
                      <a:pt x="39056" y="64362"/>
                    </a:cubicBezTo>
                    <a:cubicBezTo>
                      <a:pt x="38632" y="66100"/>
                      <a:pt x="38274" y="67607"/>
                      <a:pt x="38266" y="69782"/>
                    </a:cubicBezTo>
                    <a:cubicBezTo>
                      <a:pt x="38270" y="71505"/>
                      <a:pt x="38413" y="72295"/>
                      <a:pt x="38899" y="72577"/>
                    </a:cubicBezTo>
                    <a:cubicBezTo>
                      <a:pt x="38906" y="72580"/>
                      <a:pt x="38906" y="72580"/>
                      <a:pt x="38910" y="72585"/>
                    </a:cubicBezTo>
                    <a:lnTo>
                      <a:pt x="38910" y="72577"/>
                    </a:lnTo>
                    <a:cubicBezTo>
                      <a:pt x="39056" y="72654"/>
                      <a:pt x="39226" y="72696"/>
                      <a:pt x="39423" y="72701"/>
                    </a:cubicBezTo>
                    <a:cubicBezTo>
                      <a:pt x="39450" y="72702"/>
                      <a:pt x="39477" y="72703"/>
                      <a:pt x="39505" y="72703"/>
                    </a:cubicBezTo>
                    <a:cubicBezTo>
                      <a:pt x="39548" y="72703"/>
                      <a:pt x="39592" y="72701"/>
                      <a:pt x="39643" y="72696"/>
                    </a:cubicBezTo>
                    <a:cubicBezTo>
                      <a:pt x="40575" y="72627"/>
                      <a:pt x="42109" y="71975"/>
                      <a:pt x="44311" y="70699"/>
                    </a:cubicBezTo>
                    <a:lnTo>
                      <a:pt x="47484" y="68872"/>
                    </a:lnTo>
                    <a:lnTo>
                      <a:pt x="50760" y="66983"/>
                    </a:lnTo>
                    <a:lnTo>
                      <a:pt x="54246" y="64967"/>
                    </a:lnTo>
                    <a:lnTo>
                      <a:pt x="54246" y="51729"/>
                    </a:lnTo>
                    <a:lnTo>
                      <a:pt x="54246" y="51705"/>
                    </a:lnTo>
                    <a:lnTo>
                      <a:pt x="54246" y="51675"/>
                    </a:lnTo>
                    <a:lnTo>
                      <a:pt x="54377" y="47615"/>
                    </a:lnTo>
                    <a:lnTo>
                      <a:pt x="54377" y="47572"/>
                    </a:lnTo>
                    <a:lnTo>
                      <a:pt x="54381" y="47530"/>
                    </a:lnTo>
                    <a:cubicBezTo>
                      <a:pt x="54388" y="47434"/>
                      <a:pt x="54392" y="47345"/>
                      <a:pt x="54407" y="47252"/>
                    </a:cubicBezTo>
                    <a:lnTo>
                      <a:pt x="54415" y="47118"/>
                    </a:lnTo>
                    <a:cubicBezTo>
                      <a:pt x="54438" y="46867"/>
                      <a:pt x="54457" y="46617"/>
                      <a:pt x="54484" y="46370"/>
                    </a:cubicBezTo>
                    <a:cubicBezTo>
                      <a:pt x="54496" y="46247"/>
                      <a:pt x="54512" y="46124"/>
                      <a:pt x="54523" y="46008"/>
                    </a:cubicBezTo>
                    <a:lnTo>
                      <a:pt x="54539" y="45892"/>
                    </a:lnTo>
                    <a:cubicBezTo>
                      <a:pt x="54569" y="45649"/>
                      <a:pt x="54605" y="45414"/>
                      <a:pt x="54639" y="45186"/>
                    </a:cubicBezTo>
                    <a:cubicBezTo>
                      <a:pt x="54654" y="45032"/>
                      <a:pt x="54681" y="44878"/>
                      <a:pt x="54704" y="44731"/>
                    </a:cubicBezTo>
                    <a:cubicBezTo>
                      <a:pt x="54751" y="44481"/>
                      <a:pt x="54793" y="44234"/>
                      <a:pt x="54840" y="43991"/>
                    </a:cubicBezTo>
                    <a:lnTo>
                      <a:pt x="54859" y="43907"/>
                    </a:lnTo>
                    <a:cubicBezTo>
                      <a:pt x="54874" y="43810"/>
                      <a:pt x="54897" y="43706"/>
                      <a:pt x="54920" y="43613"/>
                    </a:cubicBezTo>
                    <a:cubicBezTo>
                      <a:pt x="54989" y="43274"/>
                      <a:pt x="55071" y="42950"/>
                      <a:pt x="55155" y="42631"/>
                    </a:cubicBezTo>
                    <a:cubicBezTo>
                      <a:pt x="55163" y="42603"/>
                      <a:pt x="55174" y="42557"/>
                      <a:pt x="55186" y="42507"/>
                    </a:cubicBezTo>
                    <a:cubicBezTo>
                      <a:pt x="55286" y="42149"/>
                      <a:pt x="55406" y="41770"/>
                      <a:pt x="55541" y="41400"/>
                    </a:cubicBezTo>
                    <a:cubicBezTo>
                      <a:pt x="55560" y="41343"/>
                      <a:pt x="55576" y="41297"/>
                      <a:pt x="55599" y="41247"/>
                    </a:cubicBezTo>
                    <a:cubicBezTo>
                      <a:pt x="55710" y="40934"/>
                      <a:pt x="55834" y="40626"/>
                      <a:pt x="55965" y="40333"/>
                    </a:cubicBezTo>
                    <a:cubicBezTo>
                      <a:pt x="55988" y="40263"/>
                      <a:pt x="56019" y="40194"/>
                      <a:pt x="56050" y="40133"/>
                    </a:cubicBezTo>
                    <a:lnTo>
                      <a:pt x="56073" y="40094"/>
                    </a:lnTo>
                    <a:cubicBezTo>
                      <a:pt x="56204" y="39813"/>
                      <a:pt x="56343" y="39531"/>
                      <a:pt x="56489" y="39261"/>
                    </a:cubicBezTo>
                    <a:lnTo>
                      <a:pt x="56509" y="39219"/>
                    </a:lnTo>
                    <a:lnTo>
                      <a:pt x="56597" y="39060"/>
                    </a:lnTo>
                    <a:cubicBezTo>
                      <a:pt x="56779" y="38733"/>
                      <a:pt x="56964" y="38440"/>
                      <a:pt x="57156" y="38158"/>
                    </a:cubicBezTo>
                    <a:lnTo>
                      <a:pt x="57167" y="38139"/>
                    </a:lnTo>
                    <a:cubicBezTo>
                      <a:pt x="57626" y="37468"/>
                      <a:pt x="58128" y="36867"/>
                      <a:pt x="58687" y="36316"/>
                    </a:cubicBezTo>
                    <a:lnTo>
                      <a:pt x="58702" y="36300"/>
                    </a:lnTo>
                    <a:lnTo>
                      <a:pt x="58740" y="36262"/>
                    </a:lnTo>
                    <a:cubicBezTo>
                      <a:pt x="58980" y="36023"/>
                      <a:pt x="59249" y="35776"/>
                      <a:pt x="59535" y="35541"/>
                    </a:cubicBezTo>
                    <a:lnTo>
                      <a:pt x="59604" y="35487"/>
                    </a:lnTo>
                    <a:cubicBezTo>
                      <a:pt x="60217" y="34986"/>
                      <a:pt x="60850" y="34546"/>
                      <a:pt x="61539" y="34149"/>
                    </a:cubicBezTo>
                    <a:cubicBezTo>
                      <a:pt x="63895" y="32785"/>
                      <a:pt x="65371" y="32673"/>
                      <a:pt x="66670" y="32576"/>
                    </a:cubicBezTo>
                    <a:cubicBezTo>
                      <a:pt x="67711" y="32495"/>
                      <a:pt x="68610" y="32426"/>
                      <a:pt x="70021" y="31705"/>
                    </a:cubicBezTo>
                    <a:lnTo>
                      <a:pt x="70047" y="31690"/>
                    </a:lnTo>
                    <a:lnTo>
                      <a:pt x="70074" y="31682"/>
                    </a:lnTo>
                    <a:cubicBezTo>
                      <a:pt x="70275" y="31589"/>
                      <a:pt x="70403" y="31528"/>
                      <a:pt x="70530" y="31454"/>
                    </a:cubicBezTo>
                    <a:cubicBezTo>
                      <a:pt x="71494" y="30895"/>
                      <a:pt x="72403" y="29870"/>
                      <a:pt x="73090" y="28559"/>
                    </a:cubicBezTo>
                    <a:cubicBezTo>
                      <a:pt x="73771" y="27256"/>
                      <a:pt x="74150" y="25830"/>
                      <a:pt x="74145" y="24550"/>
                    </a:cubicBezTo>
                    <a:cubicBezTo>
                      <a:pt x="74150" y="24280"/>
                      <a:pt x="74130" y="24014"/>
                      <a:pt x="74095" y="23779"/>
                    </a:cubicBezTo>
                    <a:cubicBezTo>
                      <a:pt x="74072" y="23617"/>
                      <a:pt x="74045" y="23463"/>
                      <a:pt x="74015" y="23320"/>
                    </a:cubicBezTo>
                    <a:cubicBezTo>
                      <a:pt x="73853" y="22664"/>
                      <a:pt x="73567" y="22160"/>
                      <a:pt x="73178" y="21828"/>
                    </a:cubicBezTo>
                    <a:cubicBezTo>
                      <a:pt x="73140" y="21797"/>
                      <a:pt x="73109" y="21774"/>
                      <a:pt x="73078" y="21748"/>
                    </a:cubicBezTo>
                    <a:cubicBezTo>
                      <a:pt x="73020" y="21698"/>
                      <a:pt x="72958" y="21662"/>
                      <a:pt x="72893" y="21624"/>
                    </a:cubicBezTo>
                    <a:lnTo>
                      <a:pt x="60645" y="14554"/>
                    </a:lnTo>
                    <a:cubicBezTo>
                      <a:pt x="60330" y="14360"/>
                      <a:pt x="59976" y="14249"/>
                      <a:pt x="59587" y="14249"/>
                    </a:cubicBezTo>
                    <a:cubicBezTo>
                      <a:pt x="59186" y="14249"/>
                      <a:pt x="58748" y="14368"/>
                      <a:pt x="58278" y="14638"/>
                    </a:cubicBezTo>
                    <a:cubicBezTo>
                      <a:pt x="58174" y="14700"/>
                      <a:pt x="58046" y="14789"/>
                      <a:pt x="57912" y="14889"/>
                    </a:cubicBezTo>
                    <a:lnTo>
                      <a:pt x="57866" y="14916"/>
                    </a:lnTo>
                    <a:lnTo>
                      <a:pt x="57847" y="14935"/>
                    </a:lnTo>
                    <a:lnTo>
                      <a:pt x="57823" y="14947"/>
                    </a:lnTo>
                    <a:cubicBezTo>
                      <a:pt x="56362" y="15887"/>
                      <a:pt x="55464" y="16855"/>
                      <a:pt x="54423" y="17977"/>
                    </a:cubicBezTo>
                    <a:cubicBezTo>
                      <a:pt x="54365" y="18035"/>
                      <a:pt x="54304" y="18100"/>
                      <a:pt x="54246" y="18162"/>
                    </a:cubicBezTo>
                    <a:lnTo>
                      <a:pt x="54253" y="7094"/>
                    </a:lnTo>
                    <a:lnTo>
                      <a:pt x="41963" y="1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23"/>
              <p:cNvSpPr/>
              <p:nvPr/>
            </p:nvSpPr>
            <p:spPr>
              <a:xfrm>
                <a:off x="4718276" y="2121407"/>
                <a:ext cx="269708" cy="237578"/>
              </a:xfrm>
              <a:custGeom>
                <a:rect b="b" l="l" r="r" t="t"/>
                <a:pathLst>
                  <a:path extrusionOk="0" h="16430" w="18652">
                    <a:moveTo>
                      <a:pt x="5346" y="0"/>
                    </a:moveTo>
                    <a:cubicBezTo>
                      <a:pt x="4944" y="0"/>
                      <a:pt x="4506" y="119"/>
                      <a:pt x="4037" y="390"/>
                    </a:cubicBezTo>
                    <a:cubicBezTo>
                      <a:pt x="3929" y="448"/>
                      <a:pt x="3798" y="545"/>
                      <a:pt x="3671" y="637"/>
                    </a:cubicBezTo>
                    <a:lnTo>
                      <a:pt x="3625" y="668"/>
                    </a:lnTo>
                    <a:lnTo>
                      <a:pt x="3593" y="687"/>
                    </a:lnTo>
                    <a:lnTo>
                      <a:pt x="3575" y="703"/>
                    </a:lnTo>
                    <a:cubicBezTo>
                      <a:pt x="2121" y="1639"/>
                      <a:pt x="1219" y="2607"/>
                      <a:pt x="174" y="3733"/>
                    </a:cubicBezTo>
                    <a:cubicBezTo>
                      <a:pt x="120" y="3795"/>
                      <a:pt x="59" y="3852"/>
                      <a:pt x="4" y="3914"/>
                    </a:cubicBezTo>
                    <a:lnTo>
                      <a:pt x="1" y="6089"/>
                    </a:lnTo>
                    <a:lnTo>
                      <a:pt x="4" y="6212"/>
                    </a:lnTo>
                    <a:lnTo>
                      <a:pt x="8" y="6304"/>
                    </a:lnTo>
                    <a:lnTo>
                      <a:pt x="47" y="8613"/>
                    </a:lnTo>
                    <a:lnTo>
                      <a:pt x="51" y="8637"/>
                    </a:lnTo>
                    <a:lnTo>
                      <a:pt x="51" y="8652"/>
                    </a:lnTo>
                    <a:lnTo>
                      <a:pt x="51" y="8702"/>
                    </a:lnTo>
                    <a:cubicBezTo>
                      <a:pt x="63" y="8922"/>
                      <a:pt x="74" y="9133"/>
                      <a:pt x="86" y="9338"/>
                    </a:cubicBezTo>
                    <a:lnTo>
                      <a:pt x="89" y="9423"/>
                    </a:lnTo>
                    <a:lnTo>
                      <a:pt x="97" y="9512"/>
                    </a:lnTo>
                    <a:cubicBezTo>
                      <a:pt x="105" y="9647"/>
                      <a:pt x="109" y="9781"/>
                      <a:pt x="124" y="9901"/>
                    </a:cubicBezTo>
                    <a:cubicBezTo>
                      <a:pt x="136" y="10121"/>
                      <a:pt x="151" y="10336"/>
                      <a:pt x="170" y="10544"/>
                    </a:cubicBezTo>
                    <a:cubicBezTo>
                      <a:pt x="193" y="10703"/>
                      <a:pt x="205" y="10873"/>
                      <a:pt x="224" y="11023"/>
                    </a:cubicBezTo>
                    <a:cubicBezTo>
                      <a:pt x="248" y="11224"/>
                      <a:pt x="274" y="11416"/>
                      <a:pt x="298" y="11605"/>
                    </a:cubicBezTo>
                    <a:cubicBezTo>
                      <a:pt x="321" y="11759"/>
                      <a:pt x="344" y="11914"/>
                      <a:pt x="371" y="12060"/>
                    </a:cubicBezTo>
                    <a:cubicBezTo>
                      <a:pt x="397" y="12241"/>
                      <a:pt x="433" y="12423"/>
                      <a:pt x="467" y="12588"/>
                    </a:cubicBezTo>
                    <a:cubicBezTo>
                      <a:pt x="494" y="12734"/>
                      <a:pt x="536" y="12873"/>
                      <a:pt x="568" y="13012"/>
                    </a:cubicBezTo>
                    <a:cubicBezTo>
                      <a:pt x="606" y="13174"/>
                      <a:pt x="641" y="13336"/>
                      <a:pt x="687" y="13482"/>
                    </a:cubicBezTo>
                    <a:cubicBezTo>
                      <a:pt x="725" y="13598"/>
                      <a:pt x="760" y="13695"/>
                      <a:pt x="794" y="13795"/>
                    </a:cubicBezTo>
                    <a:lnTo>
                      <a:pt x="822" y="13868"/>
                    </a:lnTo>
                    <a:lnTo>
                      <a:pt x="841" y="13945"/>
                    </a:lnTo>
                    <a:cubicBezTo>
                      <a:pt x="883" y="14060"/>
                      <a:pt x="929" y="14181"/>
                      <a:pt x="972" y="14281"/>
                    </a:cubicBezTo>
                    <a:cubicBezTo>
                      <a:pt x="1011" y="14377"/>
                      <a:pt x="1061" y="14469"/>
                      <a:pt x="1103" y="14554"/>
                    </a:cubicBezTo>
                    <a:lnTo>
                      <a:pt x="1138" y="14627"/>
                    </a:lnTo>
                    <a:cubicBezTo>
                      <a:pt x="1242" y="14832"/>
                      <a:pt x="1362" y="15028"/>
                      <a:pt x="1485" y="15202"/>
                    </a:cubicBezTo>
                    <a:lnTo>
                      <a:pt x="1520" y="15259"/>
                    </a:lnTo>
                    <a:cubicBezTo>
                      <a:pt x="1585" y="15352"/>
                      <a:pt x="1655" y="15441"/>
                      <a:pt x="1728" y="15530"/>
                    </a:cubicBezTo>
                    <a:cubicBezTo>
                      <a:pt x="1794" y="15595"/>
                      <a:pt x="1858" y="15653"/>
                      <a:pt x="1924" y="15707"/>
                    </a:cubicBezTo>
                    <a:lnTo>
                      <a:pt x="1970" y="15753"/>
                    </a:lnTo>
                    <a:lnTo>
                      <a:pt x="2017" y="15788"/>
                    </a:lnTo>
                    <a:cubicBezTo>
                      <a:pt x="2079" y="15853"/>
                      <a:pt x="2155" y="15915"/>
                      <a:pt x="2237" y="15973"/>
                    </a:cubicBezTo>
                    <a:cubicBezTo>
                      <a:pt x="2310" y="16023"/>
                      <a:pt x="2399" y="16065"/>
                      <a:pt x="2479" y="16112"/>
                    </a:cubicBezTo>
                    <a:lnTo>
                      <a:pt x="2534" y="16135"/>
                    </a:lnTo>
                    <a:cubicBezTo>
                      <a:pt x="2630" y="16181"/>
                      <a:pt x="2726" y="16235"/>
                      <a:pt x="2830" y="16270"/>
                    </a:cubicBezTo>
                    <a:cubicBezTo>
                      <a:pt x="2931" y="16309"/>
                      <a:pt x="3043" y="16335"/>
                      <a:pt x="3150" y="16359"/>
                    </a:cubicBezTo>
                    <a:cubicBezTo>
                      <a:pt x="3262" y="16378"/>
                      <a:pt x="3378" y="16405"/>
                      <a:pt x="3490" y="16416"/>
                    </a:cubicBezTo>
                    <a:cubicBezTo>
                      <a:pt x="3577" y="16425"/>
                      <a:pt x="3666" y="16429"/>
                      <a:pt x="3757" y="16429"/>
                    </a:cubicBezTo>
                    <a:cubicBezTo>
                      <a:pt x="3787" y="16429"/>
                      <a:pt x="3817" y="16429"/>
                      <a:pt x="3848" y="16428"/>
                    </a:cubicBezTo>
                    <a:cubicBezTo>
                      <a:pt x="3972" y="16424"/>
                      <a:pt x="4098" y="16412"/>
                      <a:pt x="4226" y="16405"/>
                    </a:cubicBezTo>
                    <a:cubicBezTo>
                      <a:pt x="4357" y="16385"/>
                      <a:pt x="4484" y="16373"/>
                      <a:pt x="4627" y="16343"/>
                    </a:cubicBezTo>
                    <a:cubicBezTo>
                      <a:pt x="4754" y="16316"/>
                      <a:pt x="4897" y="16277"/>
                      <a:pt x="5036" y="16247"/>
                    </a:cubicBezTo>
                    <a:lnTo>
                      <a:pt x="5086" y="16227"/>
                    </a:lnTo>
                    <a:cubicBezTo>
                      <a:pt x="5205" y="16193"/>
                      <a:pt x="5328" y="16161"/>
                      <a:pt x="5452" y="16112"/>
                    </a:cubicBezTo>
                    <a:cubicBezTo>
                      <a:pt x="5575" y="16069"/>
                      <a:pt x="5721" y="16015"/>
                      <a:pt x="5853" y="15962"/>
                    </a:cubicBezTo>
                    <a:lnTo>
                      <a:pt x="5922" y="15926"/>
                    </a:lnTo>
                    <a:lnTo>
                      <a:pt x="6030" y="15884"/>
                    </a:lnTo>
                    <a:cubicBezTo>
                      <a:pt x="6130" y="15841"/>
                      <a:pt x="6238" y="15800"/>
                      <a:pt x="6354" y="15745"/>
                    </a:cubicBezTo>
                    <a:cubicBezTo>
                      <a:pt x="6520" y="15665"/>
                      <a:pt x="6701" y="15564"/>
                      <a:pt x="6886" y="15464"/>
                    </a:cubicBezTo>
                    <a:lnTo>
                      <a:pt x="6955" y="15430"/>
                    </a:lnTo>
                    <a:cubicBezTo>
                      <a:pt x="6982" y="15410"/>
                      <a:pt x="7021" y="15394"/>
                      <a:pt x="7048" y="15379"/>
                    </a:cubicBezTo>
                    <a:cubicBezTo>
                      <a:pt x="7128" y="15337"/>
                      <a:pt x="7210" y="15298"/>
                      <a:pt x="7290" y="15252"/>
                    </a:cubicBezTo>
                    <a:cubicBezTo>
                      <a:pt x="9646" y="13887"/>
                      <a:pt x="11123" y="12302"/>
                      <a:pt x="12422" y="10907"/>
                    </a:cubicBezTo>
                    <a:cubicBezTo>
                      <a:pt x="13463" y="9781"/>
                      <a:pt x="14365" y="8818"/>
                      <a:pt x="15822" y="7877"/>
                    </a:cubicBezTo>
                    <a:lnTo>
                      <a:pt x="15841" y="7861"/>
                    </a:lnTo>
                    <a:lnTo>
                      <a:pt x="15868" y="7846"/>
                    </a:lnTo>
                    <a:lnTo>
                      <a:pt x="15911" y="7808"/>
                    </a:lnTo>
                    <a:cubicBezTo>
                      <a:pt x="16046" y="7715"/>
                      <a:pt x="16173" y="7623"/>
                      <a:pt x="16281" y="7565"/>
                    </a:cubicBezTo>
                    <a:cubicBezTo>
                      <a:pt x="16790" y="7269"/>
                      <a:pt x="17277" y="7129"/>
                      <a:pt x="17719" y="7129"/>
                    </a:cubicBezTo>
                    <a:cubicBezTo>
                      <a:pt x="18060" y="7129"/>
                      <a:pt x="18374" y="7212"/>
                      <a:pt x="18651" y="7372"/>
                    </a:cubicBezTo>
                    <a:lnTo>
                      <a:pt x="6404" y="302"/>
                    </a:lnTo>
                    <a:cubicBezTo>
                      <a:pt x="6088" y="111"/>
                      <a:pt x="5734" y="0"/>
                      <a:pt x="53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23"/>
              <p:cNvSpPr/>
              <p:nvPr/>
            </p:nvSpPr>
            <p:spPr>
              <a:xfrm>
                <a:off x="3933060" y="1914550"/>
                <a:ext cx="784455" cy="490078"/>
              </a:xfrm>
              <a:custGeom>
                <a:rect b="b" l="l" r="r" t="t"/>
                <a:pathLst>
                  <a:path extrusionOk="0" h="33892" w="54250">
                    <a:moveTo>
                      <a:pt x="41960" y="0"/>
                    </a:moveTo>
                    <a:lnTo>
                      <a:pt x="4295" y="21693"/>
                    </a:lnTo>
                    <a:cubicBezTo>
                      <a:pt x="4161" y="21771"/>
                      <a:pt x="4026" y="21855"/>
                      <a:pt x="3898" y="21951"/>
                    </a:cubicBezTo>
                    <a:cubicBezTo>
                      <a:pt x="3828" y="21998"/>
                      <a:pt x="3752" y="22044"/>
                      <a:pt x="3682" y="22098"/>
                    </a:cubicBezTo>
                    <a:cubicBezTo>
                      <a:pt x="3567" y="22183"/>
                      <a:pt x="3444" y="22275"/>
                      <a:pt x="3332" y="22372"/>
                    </a:cubicBezTo>
                    <a:cubicBezTo>
                      <a:pt x="3277" y="22414"/>
                      <a:pt x="3231" y="22453"/>
                      <a:pt x="3177" y="22492"/>
                    </a:cubicBezTo>
                    <a:cubicBezTo>
                      <a:pt x="3166" y="22503"/>
                      <a:pt x="3154" y="22511"/>
                      <a:pt x="3147" y="22522"/>
                    </a:cubicBezTo>
                    <a:cubicBezTo>
                      <a:pt x="3061" y="22588"/>
                      <a:pt x="2981" y="22657"/>
                      <a:pt x="2907" y="22738"/>
                    </a:cubicBezTo>
                    <a:cubicBezTo>
                      <a:pt x="2880" y="22754"/>
                      <a:pt x="2861" y="22773"/>
                      <a:pt x="2842" y="22792"/>
                    </a:cubicBezTo>
                    <a:cubicBezTo>
                      <a:pt x="2773" y="22862"/>
                      <a:pt x="2703" y="22927"/>
                      <a:pt x="2629" y="23004"/>
                    </a:cubicBezTo>
                    <a:cubicBezTo>
                      <a:pt x="2629" y="23004"/>
                      <a:pt x="2628" y="23003"/>
                      <a:pt x="2626" y="23003"/>
                    </a:cubicBezTo>
                    <a:cubicBezTo>
                      <a:pt x="2625" y="23003"/>
                      <a:pt x="2624" y="23004"/>
                      <a:pt x="2626" y="23008"/>
                    </a:cubicBezTo>
                    <a:cubicBezTo>
                      <a:pt x="2565" y="23066"/>
                      <a:pt x="2506" y="23124"/>
                      <a:pt x="2444" y="23189"/>
                    </a:cubicBezTo>
                    <a:cubicBezTo>
                      <a:pt x="2410" y="23224"/>
                      <a:pt x="2375" y="23259"/>
                      <a:pt x="2344" y="23293"/>
                    </a:cubicBezTo>
                    <a:cubicBezTo>
                      <a:pt x="2302" y="23344"/>
                      <a:pt x="2252" y="23385"/>
                      <a:pt x="2209" y="23440"/>
                    </a:cubicBezTo>
                    <a:cubicBezTo>
                      <a:pt x="2090" y="23563"/>
                      <a:pt x="1982" y="23694"/>
                      <a:pt x="1874" y="23825"/>
                    </a:cubicBezTo>
                    <a:cubicBezTo>
                      <a:pt x="1786" y="23929"/>
                      <a:pt x="1697" y="24041"/>
                      <a:pt x="1616" y="24153"/>
                    </a:cubicBezTo>
                    <a:cubicBezTo>
                      <a:pt x="1547" y="24238"/>
                      <a:pt x="1481" y="24323"/>
                      <a:pt x="1423" y="24412"/>
                    </a:cubicBezTo>
                    <a:cubicBezTo>
                      <a:pt x="1385" y="24462"/>
                      <a:pt x="1350" y="24511"/>
                      <a:pt x="1316" y="24558"/>
                    </a:cubicBezTo>
                    <a:cubicBezTo>
                      <a:pt x="1311" y="24565"/>
                      <a:pt x="1300" y="24573"/>
                      <a:pt x="1292" y="24585"/>
                    </a:cubicBezTo>
                    <a:cubicBezTo>
                      <a:pt x="1177" y="24743"/>
                      <a:pt x="1065" y="24908"/>
                      <a:pt x="964" y="25074"/>
                    </a:cubicBezTo>
                    <a:cubicBezTo>
                      <a:pt x="922" y="25132"/>
                      <a:pt x="883" y="25198"/>
                      <a:pt x="845" y="25259"/>
                    </a:cubicBezTo>
                    <a:cubicBezTo>
                      <a:pt x="733" y="25433"/>
                      <a:pt x="629" y="25614"/>
                      <a:pt x="525" y="25791"/>
                    </a:cubicBezTo>
                    <a:cubicBezTo>
                      <a:pt x="437" y="25942"/>
                      <a:pt x="355" y="26096"/>
                      <a:pt x="275" y="26250"/>
                    </a:cubicBezTo>
                    <a:cubicBezTo>
                      <a:pt x="216" y="26355"/>
                      <a:pt x="159" y="26470"/>
                      <a:pt x="104" y="26586"/>
                    </a:cubicBezTo>
                    <a:cubicBezTo>
                      <a:pt x="67" y="26655"/>
                      <a:pt x="35" y="26721"/>
                      <a:pt x="1" y="26794"/>
                    </a:cubicBezTo>
                    <a:lnTo>
                      <a:pt x="12291" y="33891"/>
                    </a:lnTo>
                    <a:cubicBezTo>
                      <a:pt x="12564" y="33309"/>
                      <a:pt x="12885" y="32742"/>
                      <a:pt x="13228" y="32214"/>
                    </a:cubicBezTo>
                    <a:cubicBezTo>
                      <a:pt x="13331" y="32045"/>
                      <a:pt x="13451" y="31883"/>
                      <a:pt x="13566" y="31717"/>
                    </a:cubicBezTo>
                    <a:cubicBezTo>
                      <a:pt x="13867" y="31289"/>
                      <a:pt x="14191" y="30892"/>
                      <a:pt x="14527" y="30522"/>
                    </a:cubicBezTo>
                    <a:cubicBezTo>
                      <a:pt x="14685" y="30356"/>
                      <a:pt x="14842" y="30194"/>
                      <a:pt x="15009" y="30040"/>
                    </a:cubicBezTo>
                    <a:cubicBezTo>
                      <a:pt x="15143" y="29913"/>
                      <a:pt x="15278" y="29782"/>
                      <a:pt x="15421" y="29670"/>
                    </a:cubicBezTo>
                    <a:cubicBezTo>
                      <a:pt x="15486" y="29608"/>
                      <a:pt x="15559" y="29550"/>
                      <a:pt x="15637" y="29497"/>
                    </a:cubicBezTo>
                    <a:cubicBezTo>
                      <a:pt x="15776" y="29381"/>
                      <a:pt x="15918" y="29276"/>
                      <a:pt x="16061" y="29176"/>
                    </a:cubicBezTo>
                    <a:cubicBezTo>
                      <a:pt x="16215" y="29072"/>
                      <a:pt x="16374" y="28968"/>
                      <a:pt x="16536" y="28876"/>
                    </a:cubicBezTo>
                    <a:lnTo>
                      <a:pt x="37692" y="16654"/>
                    </a:lnTo>
                    <a:lnTo>
                      <a:pt x="54250" y="7094"/>
                    </a:lnTo>
                    <a:lnTo>
                      <a:pt x="41960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23"/>
              <p:cNvSpPr/>
              <p:nvPr/>
            </p:nvSpPr>
            <p:spPr>
              <a:xfrm>
                <a:off x="4598905" y="1881366"/>
                <a:ext cx="193966" cy="392300"/>
              </a:xfrm>
              <a:custGeom>
                <a:rect b="b" l="l" r="r" t="t"/>
                <a:pathLst>
                  <a:path extrusionOk="0" h="27130" w="13414">
                    <a:moveTo>
                      <a:pt x="1" y="1"/>
                    </a:moveTo>
                    <a:lnTo>
                      <a:pt x="17" y="4604"/>
                    </a:lnTo>
                    <a:lnTo>
                      <a:pt x="8309" y="9392"/>
                    </a:lnTo>
                    <a:lnTo>
                      <a:pt x="8312" y="20460"/>
                    </a:lnTo>
                    <a:cubicBezTo>
                      <a:pt x="8301" y="21790"/>
                      <a:pt x="8305" y="23058"/>
                      <a:pt x="8339" y="24199"/>
                    </a:cubicBezTo>
                    <a:cubicBezTo>
                      <a:pt x="8339" y="24199"/>
                      <a:pt x="13073" y="26937"/>
                      <a:pt x="13413" y="27129"/>
                    </a:cubicBezTo>
                    <a:lnTo>
                      <a:pt x="13413" y="27126"/>
                    </a:lnTo>
                    <a:cubicBezTo>
                      <a:pt x="12680" y="26717"/>
                      <a:pt x="12294" y="24974"/>
                      <a:pt x="12294" y="20375"/>
                    </a:cubicBezTo>
                    <a:lnTo>
                      <a:pt x="12294" y="20336"/>
                    </a:lnTo>
                    <a:lnTo>
                      <a:pt x="12291" y="709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23"/>
              <p:cNvSpPr/>
              <p:nvPr/>
            </p:nvSpPr>
            <p:spPr>
              <a:xfrm>
                <a:off x="4598905" y="1556213"/>
                <a:ext cx="805364" cy="1473387"/>
              </a:xfrm>
              <a:custGeom>
                <a:rect b="b" l="l" r="r" t="t"/>
                <a:pathLst>
                  <a:path extrusionOk="0" h="101894" w="55696">
                    <a:moveTo>
                      <a:pt x="39874" y="1"/>
                    </a:moveTo>
                    <a:cubicBezTo>
                      <a:pt x="39834" y="1"/>
                      <a:pt x="39795" y="1"/>
                      <a:pt x="39755" y="3"/>
                    </a:cubicBezTo>
                    <a:cubicBezTo>
                      <a:pt x="39604" y="11"/>
                      <a:pt x="39442" y="26"/>
                      <a:pt x="39284" y="57"/>
                    </a:cubicBezTo>
                    <a:cubicBezTo>
                      <a:pt x="39165" y="76"/>
                      <a:pt x="39042" y="104"/>
                      <a:pt x="38918" y="141"/>
                    </a:cubicBezTo>
                    <a:cubicBezTo>
                      <a:pt x="38798" y="177"/>
                      <a:pt x="38675" y="215"/>
                      <a:pt x="38540" y="261"/>
                    </a:cubicBezTo>
                    <a:lnTo>
                      <a:pt x="38537" y="269"/>
                    </a:lnTo>
                    <a:cubicBezTo>
                      <a:pt x="38414" y="312"/>
                      <a:pt x="38286" y="369"/>
                      <a:pt x="38154" y="435"/>
                    </a:cubicBezTo>
                    <a:cubicBezTo>
                      <a:pt x="38020" y="492"/>
                      <a:pt x="37893" y="566"/>
                      <a:pt x="37758" y="643"/>
                    </a:cubicBezTo>
                    <a:lnTo>
                      <a:pt x="1" y="22486"/>
                    </a:lnTo>
                    <a:lnTo>
                      <a:pt x="12291" y="29579"/>
                    </a:lnTo>
                    <a:lnTo>
                      <a:pt x="12294" y="42821"/>
                    </a:lnTo>
                    <a:cubicBezTo>
                      <a:pt x="12291" y="47452"/>
                      <a:pt x="12677" y="49202"/>
                      <a:pt x="13413" y="49611"/>
                    </a:cubicBezTo>
                    <a:cubicBezTo>
                      <a:pt x="13542" y="49684"/>
                      <a:pt x="13684" y="49719"/>
                      <a:pt x="13830" y="49719"/>
                    </a:cubicBezTo>
                    <a:cubicBezTo>
                      <a:pt x="13838" y="49719"/>
                      <a:pt x="13845" y="49719"/>
                      <a:pt x="13852" y="49719"/>
                    </a:cubicBezTo>
                    <a:cubicBezTo>
                      <a:pt x="13933" y="49719"/>
                      <a:pt x="14014" y="49711"/>
                      <a:pt x="14099" y="49684"/>
                    </a:cubicBezTo>
                    <a:cubicBezTo>
                      <a:pt x="14184" y="49668"/>
                      <a:pt x="14273" y="49645"/>
                      <a:pt x="14365" y="49607"/>
                    </a:cubicBezTo>
                    <a:cubicBezTo>
                      <a:pt x="14454" y="49572"/>
                      <a:pt x="14546" y="49534"/>
                      <a:pt x="14650" y="49491"/>
                    </a:cubicBezTo>
                    <a:cubicBezTo>
                      <a:pt x="14943" y="49360"/>
                      <a:pt x="15260" y="49171"/>
                      <a:pt x="15602" y="48974"/>
                    </a:cubicBezTo>
                    <a:cubicBezTo>
                      <a:pt x="15703" y="48920"/>
                      <a:pt x="15803" y="48855"/>
                      <a:pt x="15899" y="48794"/>
                    </a:cubicBezTo>
                    <a:cubicBezTo>
                      <a:pt x="15992" y="48743"/>
                      <a:pt x="16073" y="48693"/>
                      <a:pt x="16162" y="48635"/>
                    </a:cubicBezTo>
                    <a:cubicBezTo>
                      <a:pt x="16944" y="48123"/>
                      <a:pt x="17568" y="47579"/>
                      <a:pt x="18158" y="46993"/>
                    </a:cubicBezTo>
                    <a:cubicBezTo>
                      <a:pt x="18555" y="46604"/>
                      <a:pt x="18933" y="46191"/>
                      <a:pt x="19331" y="45764"/>
                    </a:cubicBezTo>
                    <a:cubicBezTo>
                      <a:pt x="20510" y="44499"/>
                      <a:pt x="21840" y="43068"/>
                      <a:pt x="23849" y="41766"/>
                    </a:cubicBezTo>
                    <a:cubicBezTo>
                      <a:pt x="24073" y="41604"/>
                      <a:pt x="24334" y="41430"/>
                      <a:pt x="24596" y="41287"/>
                    </a:cubicBezTo>
                    <a:cubicBezTo>
                      <a:pt x="25665" y="40668"/>
                      <a:pt x="26684" y="40375"/>
                      <a:pt x="27608" y="40375"/>
                    </a:cubicBezTo>
                    <a:cubicBezTo>
                      <a:pt x="30303" y="40375"/>
                      <a:pt x="32194" y="42866"/>
                      <a:pt x="32191" y="47020"/>
                    </a:cubicBezTo>
                    <a:cubicBezTo>
                      <a:pt x="32191" y="49376"/>
                      <a:pt x="31574" y="52020"/>
                      <a:pt x="30448" y="54475"/>
                    </a:cubicBezTo>
                    <a:cubicBezTo>
                      <a:pt x="28999" y="57660"/>
                      <a:pt x="26863" y="60231"/>
                      <a:pt x="24589" y="61550"/>
                    </a:cubicBezTo>
                    <a:cubicBezTo>
                      <a:pt x="24369" y="61677"/>
                      <a:pt x="24130" y="61797"/>
                      <a:pt x="23868" y="61904"/>
                    </a:cubicBezTo>
                    <a:cubicBezTo>
                      <a:pt x="23856" y="61916"/>
                      <a:pt x="23833" y="61924"/>
                      <a:pt x="23813" y="61932"/>
                    </a:cubicBezTo>
                    <a:cubicBezTo>
                      <a:pt x="23397" y="62144"/>
                      <a:pt x="22996" y="62320"/>
                      <a:pt x="22576" y="62482"/>
                    </a:cubicBezTo>
                    <a:lnTo>
                      <a:pt x="22256" y="62598"/>
                    </a:lnTo>
                    <a:cubicBezTo>
                      <a:pt x="21986" y="62687"/>
                      <a:pt x="21736" y="62760"/>
                      <a:pt x="21497" y="62815"/>
                    </a:cubicBezTo>
                    <a:cubicBezTo>
                      <a:pt x="21297" y="62868"/>
                      <a:pt x="21112" y="62911"/>
                      <a:pt x="20922" y="62945"/>
                    </a:cubicBezTo>
                    <a:cubicBezTo>
                      <a:pt x="20811" y="62964"/>
                      <a:pt x="20695" y="62984"/>
                      <a:pt x="20587" y="63000"/>
                    </a:cubicBezTo>
                    <a:cubicBezTo>
                      <a:pt x="20175" y="63061"/>
                      <a:pt x="19762" y="63112"/>
                      <a:pt x="19326" y="63142"/>
                    </a:cubicBezTo>
                    <a:cubicBezTo>
                      <a:pt x="18201" y="63227"/>
                      <a:pt x="17230" y="63300"/>
                      <a:pt x="15602" y="64245"/>
                    </a:cubicBezTo>
                    <a:cubicBezTo>
                      <a:pt x="13741" y="65316"/>
                      <a:pt x="13089" y="66026"/>
                      <a:pt x="12669" y="68393"/>
                    </a:cubicBezTo>
                    <a:cubicBezTo>
                      <a:pt x="12415" y="69804"/>
                      <a:pt x="12287" y="71708"/>
                      <a:pt x="12287" y="74210"/>
                    </a:cubicBezTo>
                    <a:lnTo>
                      <a:pt x="12291" y="78439"/>
                    </a:lnTo>
                    <a:lnTo>
                      <a:pt x="12291" y="82934"/>
                    </a:lnTo>
                    <a:lnTo>
                      <a:pt x="12287" y="82930"/>
                    </a:lnTo>
                    <a:lnTo>
                      <a:pt x="12291" y="87456"/>
                    </a:lnTo>
                    <a:lnTo>
                      <a:pt x="19550" y="83262"/>
                    </a:lnTo>
                    <a:lnTo>
                      <a:pt x="22214" y="81723"/>
                    </a:lnTo>
                    <a:lnTo>
                      <a:pt x="22315" y="81666"/>
                    </a:lnTo>
                    <a:lnTo>
                      <a:pt x="22379" y="81635"/>
                    </a:lnTo>
                    <a:lnTo>
                      <a:pt x="22407" y="81616"/>
                    </a:lnTo>
                    <a:lnTo>
                      <a:pt x="24507" y="80490"/>
                    </a:lnTo>
                    <a:lnTo>
                      <a:pt x="24527" y="80483"/>
                    </a:lnTo>
                    <a:lnTo>
                      <a:pt x="24546" y="80474"/>
                    </a:lnTo>
                    <a:lnTo>
                      <a:pt x="24605" y="80447"/>
                    </a:lnTo>
                    <a:cubicBezTo>
                      <a:pt x="25360" y="80081"/>
                      <a:pt x="26023" y="79800"/>
                      <a:pt x="26647" y="79604"/>
                    </a:cubicBezTo>
                    <a:lnTo>
                      <a:pt x="26728" y="79572"/>
                    </a:lnTo>
                    <a:cubicBezTo>
                      <a:pt x="26820" y="79542"/>
                      <a:pt x="26906" y="79515"/>
                      <a:pt x="26998" y="79492"/>
                    </a:cubicBezTo>
                    <a:cubicBezTo>
                      <a:pt x="27110" y="79457"/>
                      <a:pt x="27222" y="79426"/>
                      <a:pt x="27334" y="79407"/>
                    </a:cubicBezTo>
                    <a:lnTo>
                      <a:pt x="27395" y="79395"/>
                    </a:lnTo>
                    <a:cubicBezTo>
                      <a:pt x="27523" y="79360"/>
                      <a:pt x="27653" y="79330"/>
                      <a:pt x="27785" y="79307"/>
                    </a:cubicBezTo>
                    <a:cubicBezTo>
                      <a:pt x="27904" y="79287"/>
                      <a:pt x="28020" y="79272"/>
                      <a:pt x="28135" y="79260"/>
                    </a:cubicBezTo>
                    <a:cubicBezTo>
                      <a:pt x="28267" y="79245"/>
                      <a:pt x="28405" y="79229"/>
                      <a:pt x="28540" y="79229"/>
                    </a:cubicBezTo>
                    <a:cubicBezTo>
                      <a:pt x="28640" y="79225"/>
                      <a:pt x="28745" y="79225"/>
                      <a:pt x="28841" y="79225"/>
                    </a:cubicBezTo>
                    <a:cubicBezTo>
                      <a:pt x="28968" y="79234"/>
                      <a:pt x="29099" y="79245"/>
                      <a:pt x="29254" y="79272"/>
                    </a:cubicBezTo>
                    <a:lnTo>
                      <a:pt x="29304" y="79280"/>
                    </a:lnTo>
                    <a:cubicBezTo>
                      <a:pt x="29369" y="79291"/>
                      <a:pt x="29439" y="79303"/>
                      <a:pt x="29500" y="79314"/>
                    </a:cubicBezTo>
                    <a:cubicBezTo>
                      <a:pt x="29647" y="79353"/>
                      <a:pt x="29797" y="79403"/>
                      <a:pt x="29971" y="79476"/>
                    </a:cubicBezTo>
                    <a:cubicBezTo>
                      <a:pt x="30024" y="79503"/>
                      <a:pt x="30063" y="79515"/>
                      <a:pt x="30110" y="79534"/>
                    </a:cubicBezTo>
                    <a:cubicBezTo>
                      <a:pt x="30507" y="79742"/>
                      <a:pt x="30853" y="80051"/>
                      <a:pt x="31142" y="80455"/>
                    </a:cubicBezTo>
                    <a:cubicBezTo>
                      <a:pt x="31165" y="80483"/>
                      <a:pt x="31185" y="80517"/>
                      <a:pt x="31208" y="80556"/>
                    </a:cubicBezTo>
                    <a:cubicBezTo>
                      <a:pt x="31327" y="80741"/>
                      <a:pt x="31435" y="80933"/>
                      <a:pt x="31528" y="81149"/>
                    </a:cubicBezTo>
                    <a:cubicBezTo>
                      <a:pt x="31551" y="81191"/>
                      <a:pt x="31571" y="81238"/>
                      <a:pt x="31585" y="81276"/>
                    </a:cubicBezTo>
                    <a:lnTo>
                      <a:pt x="31601" y="81315"/>
                    </a:lnTo>
                    <a:cubicBezTo>
                      <a:pt x="31690" y="81527"/>
                      <a:pt x="31767" y="81759"/>
                      <a:pt x="31840" y="82001"/>
                    </a:cubicBezTo>
                    <a:lnTo>
                      <a:pt x="31891" y="82182"/>
                    </a:lnTo>
                    <a:cubicBezTo>
                      <a:pt x="31955" y="82444"/>
                      <a:pt x="32017" y="82737"/>
                      <a:pt x="32064" y="83046"/>
                    </a:cubicBezTo>
                    <a:lnTo>
                      <a:pt x="32087" y="83177"/>
                    </a:lnTo>
                    <a:cubicBezTo>
                      <a:pt x="32195" y="83929"/>
                      <a:pt x="32252" y="84739"/>
                      <a:pt x="32249" y="85656"/>
                    </a:cubicBezTo>
                    <a:cubicBezTo>
                      <a:pt x="32249" y="88798"/>
                      <a:pt x="31694" y="91080"/>
                      <a:pt x="31208" y="93096"/>
                    </a:cubicBezTo>
                    <a:cubicBezTo>
                      <a:pt x="30818" y="94708"/>
                      <a:pt x="30483" y="96107"/>
                      <a:pt x="30410" y="98023"/>
                    </a:cubicBezTo>
                    <a:lnTo>
                      <a:pt x="30410" y="98062"/>
                    </a:lnTo>
                    <a:lnTo>
                      <a:pt x="30402" y="98100"/>
                    </a:lnTo>
                    <a:cubicBezTo>
                      <a:pt x="30383" y="98363"/>
                      <a:pt x="30375" y="98551"/>
                      <a:pt x="30375" y="98724"/>
                    </a:cubicBezTo>
                    <a:cubicBezTo>
                      <a:pt x="30371" y="100012"/>
                      <a:pt x="30749" y="101000"/>
                      <a:pt x="31432" y="101516"/>
                    </a:cubicBezTo>
                    <a:cubicBezTo>
                      <a:pt x="31497" y="101562"/>
                      <a:pt x="31567" y="101608"/>
                      <a:pt x="31628" y="101647"/>
                    </a:cubicBezTo>
                    <a:cubicBezTo>
                      <a:pt x="31636" y="101651"/>
                      <a:pt x="31636" y="101651"/>
                      <a:pt x="31640" y="101655"/>
                    </a:cubicBezTo>
                    <a:lnTo>
                      <a:pt x="31732" y="101705"/>
                    </a:lnTo>
                    <a:cubicBezTo>
                      <a:pt x="31763" y="101724"/>
                      <a:pt x="31798" y="101735"/>
                      <a:pt x="31832" y="101747"/>
                    </a:cubicBezTo>
                    <a:cubicBezTo>
                      <a:pt x="31868" y="101767"/>
                      <a:pt x="31898" y="101778"/>
                      <a:pt x="31937" y="101786"/>
                    </a:cubicBezTo>
                    <a:cubicBezTo>
                      <a:pt x="31979" y="101801"/>
                      <a:pt x="32025" y="101813"/>
                      <a:pt x="32071" y="101824"/>
                    </a:cubicBezTo>
                    <a:cubicBezTo>
                      <a:pt x="32110" y="101840"/>
                      <a:pt x="32153" y="101847"/>
                      <a:pt x="32187" y="101855"/>
                    </a:cubicBezTo>
                    <a:cubicBezTo>
                      <a:pt x="32226" y="101865"/>
                      <a:pt x="32269" y="101875"/>
                      <a:pt x="32309" y="101875"/>
                    </a:cubicBezTo>
                    <a:cubicBezTo>
                      <a:pt x="32316" y="101875"/>
                      <a:pt x="32323" y="101875"/>
                      <a:pt x="32330" y="101874"/>
                    </a:cubicBezTo>
                    <a:cubicBezTo>
                      <a:pt x="32384" y="101890"/>
                      <a:pt x="32437" y="101890"/>
                      <a:pt x="32492" y="101890"/>
                    </a:cubicBezTo>
                    <a:cubicBezTo>
                      <a:pt x="32507" y="101890"/>
                      <a:pt x="32523" y="101890"/>
                      <a:pt x="32538" y="101893"/>
                    </a:cubicBezTo>
                    <a:cubicBezTo>
                      <a:pt x="32619" y="101893"/>
                      <a:pt x="32700" y="101886"/>
                      <a:pt x="32793" y="101879"/>
                    </a:cubicBezTo>
                    <a:cubicBezTo>
                      <a:pt x="33167" y="101840"/>
                      <a:pt x="33575" y="101697"/>
                      <a:pt x="33991" y="101458"/>
                    </a:cubicBezTo>
                    <a:cubicBezTo>
                      <a:pt x="35985" y="100301"/>
                      <a:pt x="37611" y="97206"/>
                      <a:pt x="37615" y="94541"/>
                    </a:cubicBezTo>
                    <a:cubicBezTo>
                      <a:pt x="37611" y="94388"/>
                      <a:pt x="37596" y="94199"/>
                      <a:pt x="37581" y="94014"/>
                    </a:cubicBezTo>
                    <a:lnTo>
                      <a:pt x="37581" y="93983"/>
                    </a:lnTo>
                    <a:lnTo>
                      <a:pt x="37576" y="93948"/>
                    </a:lnTo>
                    <a:cubicBezTo>
                      <a:pt x="37503" y="92048"/>
                      <a:pt x="37164" y="91041"/>
                      <a:pt x="36779" y="89877"/>
                    </a:cubicBezTo>
                    <a:cubicBezTo>
                      <a:pt x="36293" y="88424"/>
                      <a:pt x="35738" y="86774"/>
                      <a:pt x="35738" y="83632"/>
                    </a:cubicBezTo>
                    <a:cubicBezTo>
                      <a:pt x="35738" y="83566"/>
                      <a:pt x="35741" y="83490"/>
                      <a:pt x="35745" y="83420"/>
                    </a:cubicBezTo>
                    <a:lnTo>
                      <a:pt x="35741" y="83358"/>
                    </a:lnTo>
                    <a:cubicBezTo>
                      <a:pt x="35753" y="82953"/>
                      <a:pt x="35757" y="82649"/>
                      <a:pt x="35777" y="82367"/>
                    </a:cubicBezTo>
                    <a:cubicBezTo>
                      <a:pt x="35784" y="82232"/>
                      <a:pt x="35791" y="82097"/>
                      <a:pt x="35803" y="81967"/>
                    </a:cubicBezTo>
                    <a:lnTo>
                      <a:pt x="35815" y="81828"/>
                    </a:lnTo>
                    <a:cubicBezTo>
                      <a:pt x="35838" y="81577"/>
                      <a:pt x="35853" y="81346"/>
                      <a:pt x="35880" y="81122"/>
                    </a:cubicBezTo>
                    <a:cubicBezTo>
                      <a:pt x="35903" y="80941"/>
                      <a:pt x="35927" y="80764"/>
                      <a:pt x="35957" y="80590"/>
                    </a:cubicBezTo>
                    <a:lnTo>
                      <a:pt x="35965" y="80552"/>
                    </a:lnTo>
                    <a:cubicBezTo>
                      <a:pt x="35996" y="80339"/>
                      <a:pt x="36026" y="80127"/>
                      <a:pt x="36069" y="79919"/>
                    </a:cubicBezTo>
                    <a:cubicBezTo>
                      <a:pt x="36100" y="79730"/>
                      <a:pt x="36142" y="79538"/>
                      <a:pt x="36185" y="79345"/>
                    </a:cubicBezTo>
                    <a:cubicBezTo>
                      <a:pt x="36227" y="79148"/>
                      <a:pt x="36277" y="78951"/>
                      <a:pt x="36332" y="78759"/>
                    </a:cubicBezTo>
                    <a:cubicBezTo>
                      <a:pt x="36382" y="78563"/>
                      <a:pt x="36432" y="78378"/>
                      <a:pt x="36489" y="78184"/>
                    </a:cubicBezTo>
                    <a:cubicBezTo>
                      <a:pt x="36544" y="78011"/>
                      <a:pt x="36605" y="77826"/>
                      <a:pt x="36667" y="77652"/>
                    </a:cubicBezTo>
                    <a:lnTo>
                      <a:pt x="36713" y="77533"/>
                    </a:lnTo>
                    <a:cubicBezTo>
                      <a:pt x="36763" y="77379"/>
                      <a:pt x="36817" y="77232"/>
                      <a:pt x="36875" y="77078"/>
                    </a:cubicBezTo>
                    <a:lnTo>
                      <a:pt x="36875" y="77074"/>
                    </a:lnTo>
                    <a:cubicBezTo>
                      <a:pt x="36937" y="76932"/>
                      <a:pt x="36998" y="76782"/>
                      <a:pt x="37067" y="76635"/>
                    </a:cubicBezTo>
                    <a:lnTo>
                      <a:pt x="37102" y="76550"/>
                    </a:lnTo>
                    <a:cubicBezTo>
                      <a:pt x="37257" y="76203"/>
                      <a:pt x="37430" y="75864"/>
                      <a:pt x="37611" y="75536"/>
                    </a:cubicBezTo>
                    <a:lnTo>
                      <a:pt x="37654" y="75448"/>
                    </a:lnTo>
                    <a:cubicBezTo>
                      <a:pt x="37711" y="75332"/>
                      <a:pt x="37777" y="75216"/>
                      <a:pt x="37843" y="75108"/>
                    </a:cubicBezTo>
                    <a:cubicBezTo>
                      <a:pt x="37931" y="74950"/>
                      <a:pt x="38035" y="74804"/>
                      <a:pt x="38131" y="74657"/>
                    </a:cubicBezTo>
                    <a:lnTo>
                      <a:pt x="38190" y="74576"/>
                    </a:lnTo>
                    <a:lnTo>
                      <a:pt x="38236" y="74495"/>
                    </a:lnTo>
                    <a:cubicBezTo>
                      <a:pt x="38302" y="74391"/>
                      <a:pt x="38371" y="74287"/>
                      <a:pt x="38444" y="74186"/>
                    </a:cubicBezTo>
                    <a:cubicBezTo>
                      <a:pt x="38563" y="74017"/>
                      <a:pt x="38691" y="73852"/>
                      <a:pt x="38822" y="73682"/>
                    </a:cubicBezTo>
                    <a:cubicBezTo>
                      <a:pt x="38922" y="73555"/>
                      <a:pt x="39007" y="73451"/>
                      <a:pt x="39095" y="73339"/>
                    </a:cubicBezTo>
                    <a:cubicBezTo>
                      <a:pt x="39227" y="73177"/>
                      <a:pt x="39362" y="73023"/>
                      <a:pt x="39508" y="72864"/>
                    </a:cubicBezTo>
                    <a:cubicBezTo>
                      <a:pt x="39597" y="72764"/>
                      <a:pt x="39697" y="72660"/>
                      <a:pt x="39793" y="72560"/>
                    </a:cubicBezTo>
                    <a:cubicBezTo>
                      <a:pt x="39936" y="72402"/>
                      <a:pt x="40086" y="72252"/>
                      <a:pt x="40241" y="72101"/>
                    </a:cubicBezTo>
                    <a:cubicBezTo>
                      <a:pt x="40314" y="72032"/>
                      <a:pt x="40387" y="71959"/>
                      <a:pt x="40460" y="71897"/>
                    </a:cubicBezTo>
                    <a:lnTo>
                      <a:pt x="40503" y="71850"/>
                    </a:lnTo>
                    <a:cubicBezTo>
                      <a:pt x="40672" y="71693"/>
                      <a:pt x="40846" y="71538"/>
                      <a:pt x="41019" y="71384"/>
                    </a:cubicBezTo>
                    <a:cubicBezTo>
                      <a:pt x="41058" y="71353"/>
                      <a:pt x="41097" y="71318"/>
                      <a:pt x="41135" y="71288"/>
                    </a:cubicBezTo>
                    <a:lnTo>
                      <a:pt x="41181" y="71245"/>
                    </a:lnTo>
                    <a:cubicBezTo>
                      <a:pt x="41860" y="70675"/>
                      <a:pt x="42604" y="70124"/>
                      <a:pt x="43444" y="69565"/>
                    </a:cubicBezTo>
                    <a:lnTo>
                      <a:pt x="43460" y="69549"/>
                    </a:lnTo>
                    <a:lnTo>
                      <a:pt x="43479" y="69542"/>
                    </a:lnTo>
                    <a:lnTo>
                      <a:pt x="45433" y="68323"/>
                    </a:lnTo>
                    <a:lnTo>
                      <a:pt x="45445" y="68316"/>
                    </a:lnTo>
                    <a:lnTo>
                      <a:pt x="45464" y="68308"/>
                    </a:lnTo>
                    <a:lnTo>
                      <a:pt x="45584" y="68238"/>
                    </a:lnTo>
                    <a:cubicBezTo>
                      <a:pt x="45641" y="68204"/>
                      <a:pt x="45700" y="68169"/>
                      <a:pt x="45764" y="68126"/>
                    </a:cubicBezTo>
                    <a:lnTo>
                      <a:pt x="55696" y="62398"/>
                    </a:lnTo>
                    <a:lnTo>
                      <a:pt x="55692" y="12116"/>
                    </a:lnTo>
                    <a:cubicBezTo>
                      <a:pt x="55692" y="11260"/>
                      <a:pt x="55588" y="10497"/>
                      <a:pt x="55387" y="9842"/>
                    </a:cubicBezTo>
                    <a:cubicBezTo>
                      <a:pt x="55356" y="9730"/>
                      <a:pt x="55317" y="9625"/>
                      <a:pt x="55287" y="9521"/>
                    </a:cubicBezTo>
                    <a:cubicBezTo>
                      <a:pt x="55206" y="9313"/>
                      <a:pt x="55121" y="9125"/>
                      <a:pt x="55029" y="8939"/>
                    </a:cubicBezTo>
                    <a:cubicBezTo>
                      <a:pt x="54982" y="8842"/>
                      <a:pt x="54929" y="8758"/>
                      <a:pt x="54878" y="8677"/>
                    </a:cubicBezTo>
                    <a:cubicBezTo>
                      <a:pt x="54801" y="8554"/>
                      <a:pt x="54721" y="8431"/>
                      <a:pt x="54632" y="8315"/>
                    </a:cubicBezTo>
                    <a:cubicBezTo>
                      <a:pt x="54351" y="7960"/>
                      <a:pt x="54030" y="7682"/>
                      <a:pt x="53664" y="7490"/>
                    </a:cubicBezTo>
                    <a:lnTo>
                      <a:pt x="53664" y="7478"/>
                    </a:lnTo>
                    <a:lnTo>
                      <a:pt x="41547" y="485"/>
                    </a:lnTo>
                    <a:cubicBezTo>
                      <a:pt x="41051" y="170"/>
                      <a:pt x="40490" y="1"/>
                      <a:pt x="398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23"/>
              <p:cNvSpPr/>
              <p:nvPr/>
            </p:nvSpPr>
            <p:spPr>
              <a:xfrm>
                <a:off x="4598905" y="1556242"/>
                <a:ext cx="774145" cy="427698"/>
              </a:xfrm>
              <a:custGeom>
                <a:rect b="b" l="l" r="r" t="t"/>
                <a:pathLst>
                  <a:path extrusionOk="0" h="29578" w="53537">
                    <a:moveTo>
                      <a:pt x="39755" y="1"/>
                    </a:moveTo>
                    <a:cubicBezTo>
                      <a:pt x="39604" y="9"/>
                      <a:pt x="39442" y="24"/>
                      <a:pt x="39284" y="55"/>
                    </a:cubicBezTo>
                    <a:cubicBezTo>
                      <a:pt x="39165" y="74"/>
                      <a:pt x="39042" y="102"/>
                      <a:pt x="38918" y="139"/>
                    </a:cubicBezTo>
                    <a:cubicBezTo>
                      <a:pt x="38798" y="175"/>
                      <a:pt x="38675" y="213"/>
                      <a:pt x="38540" y="259"/>
                    </a:cubicBezTo>
                    <a:lnTo>
                      <a:pt x="38537" y="267"/>
                    </a:lnTo>
                    <a:cubicBezTo>
                      <a:pt x="38414" y="310"/>
                      <a:pt x="38286" y="367"/>
                      <a:pt x="38154" y="433"/>
                    </a:cubicBezTo>
                    <a:cubicBezTo>
                      <a:pt x="38020" y="490"/>
                      <a:pt x="37893" y="564"/>
                      <a:pt x="37758" y="641"/>
                    </a:cubicBezTo>
                    <a:lnTo>
                      <a:pt x="1" y="22484"/>
                    </a:lnTo>
                    <a:lnTo>
                      <a:pt x="12291" y="29577"/>
                    </a:lnTo>
                    <a:lnTo>
                      <a:pt x="49997" y="7808"/>
                    </a:lnTo>
                    <a:cubicBezTo>
                      <a:pt x="50179" y="7707"/>
                      <a:pt x="50356" y="7614"/>
                      <a:pt x="50526" y="7534"/>
                    </a:cubicBezTo>
                    <a:cubicBezTo>
                      <a:pt x="50680" y="7468"/>
                      <a:pt x="50835" y="7403"/>
                      <a:pt x="50977" y="7356"/>
                    </a:cubicBezTo>
                    <a:cubicBezTo>
                      <a:pt x="51054" y="7329"/>
                      <a:pt x="51131" y="7303"/>
                      <a:pt x="51212" y="7283"/>
                    </a:cubicBezTo>
                    <a:cubicBezTo>
                      <a:pt x="51370" y="7233"/>
                      <a:pt x="51524" y="7198"/>
                      <a:pt x="51675" y="7180"/>
                    </a:cubicBezTo>
                    <a:cubicBezTo>
                      <a:pt x="51748" y="7168"/>
                      <a:pt x="51825" y="7156"/>
                      <a:pt x="51899" y="7148"/>
                    </a:cubicBezTo>
                    <a:cubicBezTo>
                      <a:pt x="51979" y="7137"/>
                      <a:pt x="52061" y="7129"/>
                      <a:pt x="52145" y="7129"/>
                    </a:cubicBezTo>
                    <a:lnTo>
                      <a:pt x="52203" y="7129"/>
                    </a:lnTo>
                    <a:cubicBezTo>
                      <a:pt x="52210" y="7129"/>
                      <a:pt x="52218" y="7125"/>
                      <a:pt x="52222" y="7125"/>
                    </a:cubicBezTo>
                    <a:cubicBezTo>
                      <a:pt x="52237" y="7125"/>
                      <a:pt x="52249" y="7129"/>
                      <a:pt x="52257" y="7129"/>
                    </a:cubicBezTo>
                    <a:cubicBezTo>
                      <a:pt x="52326" y="7129"/>
                      <a:pt x="52396" y="7133"/>
                      <a:pt x="52461" y="7137"/>
                    </a:cubicBezTo>
                    <a:lnTo>
                      <a:pt x="52484" y="7137"/>
                    </a:lnTo>
                    <a:cubicBezTo>
                      <a:pt x="52557" y="7141"/>
                      <a:pt x="52634" y="7144"/>
                      <a:pt x="52700" y="7164"/>
                    </a:cubicBezTo>
                    <a:lnTo>
                      <a:pt x="52708" y="7164"/>
                    </a:lnTo>
                    <a:cubicBezTo>
                      <a:pt x="52746" y="7164"/>
                      <a:pt x="52778" y="7168"/>
                      <a:pt x="52812" y="7171"/>
                    </a:cubicBezTo>
                    <a:cubicBezTo>
                      <a:pt x="52920" y="7187"/>
                      <a:pt x="53024" y="7217"/>
                      <a:pt x="53132" y="7249"/>
                    </a:cubicBezTo>
                    <a:cubicBezTo>
                      <a:pt x="53159" y="7264"/>
                      <a:pt x="53182" y="7267"/>
                      <a:pt x="53209" y="7276"/>
                    </a:cubicBezTo>
                    <a:cubicBezTo>
                      <a:pt x="53317" y="7310"/>
                      <a:pt x="53429" y="7349"/>
                      <a:pt x="53536" y="7403"/>
                    </a:cubicBezTo>
                    <a:lnTo>
                      <a:pt x="41547" y="483"/>
                    </a:lnTo>
                    <a:cubicBezTo>
                      <a:pt x="41058" y="171"/>
                      <a:pt x="40499" y="1"/>
                      <a:pt x="398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23"/>
              <p:cNvSpPr/>
              <p:nvPr/>
            </p:nvSpPr>
            <p:spPr>
              <a:xfrm>
                <a:off x="4090075" y="2725074"/>
                <a:ext cx="625264" cy="1356694"/>
              </a:xfrm>
              <a:custGeom>
                <a:rect b="b" l="l" r="r" t="t"/>
                <a:pathLst>
                  <a:path extrusionOk="0" h="209528" w="95973">
                    <a:moveTo>
                      <a:pt x="51205" y="1"/>
                    </a:moveTo>
                    <a:cubicBezTo>
                      <a:pt x="50846" y="1"/>
                      <a:pt x="50472" y="44"/>
                      <a:pt x="50095" y="121"/>
                    </a:cubicBezTo>
                    <a:cubicBezTo>
                      <a:pt x="49429" y="267"/>
                      <a:pt x="48707" y="547"/>
                      <a:pt x="47986" y="971"/>
                    </a:cubicBezTo>
                    <a:cubicBezTo>
                      <a:pt x="47239" y="1407"/>
                      <a:pt x="46512" y="1958"/>
                      <a:pt x="45828" y="2604"/>
                    </a:cubicBezTo>
                    <a:cubicBezTo>
                      <a:pt x="44137" y="4206"/>
                      <a:pt x="42687" y="6389"/>
                      <a:pt x="41649" y="8776"/>
                    </a:cubicBezTo>
                    <a:cubicBezTo>
                      <a:pt x="41427" y="9284"/>
                      <a:pt x="41237" y="9790"/>
                      <a:pt x="41053" y="10316"/>
                    </a:cubicBezTo>
                    <a:cubicBezTo>
                      <a:pt x="40800" y="11050"/>
                      <a:pt x="40591" y="11803"/>
                      <a:pt x="40426" y="12557"/>
                    </a:cubicBezTo>
                    <a:cubicBezTo>
                      <a:pt x="40142" y="13811"/>
                      <a:pt x="39990" y="15058"/>
                      <a:pt x="39990" y="16266"/>
                    </a:cubicBezTo>
                    <a:cubicBezTo>
                      <a:pt x="39984" y="16602"/>
                      <a:pt x="40028" y="17008"/>
                      <a:pt x="40054" y="17432"/>
                    </a:cubicBezTo>
                    <a:lnTo>
                      <a:pt x="40060" y="17502"/>
                    </a:lnTo>
                    <a:lnTo>
                      <a:pt x="40060" y="17572"/>
                    </a:lnTo>
                    <a:cubicBezTo>
                      <a:pt x="40167" y="20193"/>
                      <a:pt x="40484" y="22035"/>
                      <a:pt x="40939" y="23694"/>
                    </a:cubicBezTo>
                    <a:cubicBezTo>
                      <a:pt x="41021" y="24030"/>
                      <a:pt x="41117" y="24340"/>
                      <a:pt x="41199" y="24662"/>
                    </a:cubicBezTo>
                    <a:cubicBezTo>
                      <a:pt x="41407" y="25315"/>
                      <a:pt x="41617" y="25929"/>
                      <a:pt x="41819" y="26575"/>
                    </a:cubicBezTo>
                    <a:cubicBezTo>
                      <a:pt x="42111" y="27461"/>
                      <a:pt x="42433" y="28379"/>
                      <a:pt x="42725" y="29418"/>
                    </a:cubicBezTo>
                    <a:cubicBezTo>
                      <a:pt x="42827" y="29766"/>
                      <a:pt x="42915" y="30126"/>
                      <a:pt x="43009" y="30488"/>
                    </a:cubicBezTo>
                    <a:cubicBezTo>
                      <a:pt x="43105" y="30848"/>
                      <a:pt x="43187" y="31241"/>
                      <a:pt x="43283" y="31633"/>
                    </a:cubicBezTo>
                    <a:cubicBezTo>
                      <a:pt x="43535" y="32823"/>
                      <a:pt x="43763" y="34147"/>
                      <a:pt x="43909" y="35666"/>
                    </a:cubicBezTo>
                    <a:lnTo>
                      <a:pt x="43921" y="35742"/>
                    </a:lnTo>
                    <a:lnTo>
                      <a:pt x="43934" y="35748"/>
                    </a:lnTo>
                    <a:cubicBezTo>
                      <a:pt x="43941" y="35970"/>
                      <a:pt x="43953" y="36186"/>
                      <a:pt x="43972" y="36420"/>
                    </a:cubicBezTo>
                    <a:cubicBezTo>
                      <a:pt x="43991" y="36654"/>
                      <a:pt x="43997" y="36876"/>
                      <a:pt x="44016" y="37110"/>
                    </a:cubicBezTo>
                    <a:lnTo>
                      <a:pt x="44029" y="37288"/>
                    </a:lnTo>
                    <a:lnTo>
                      <a:pt x="44048" y="37472"/>
                    </a:lnTo>
                    <a:cubicBezTo>
                      <a:pt x="44061" y="37630"/>
                      <a:pt x="44073" y="37775"/>
                      <a:pt x="44080" y="37946"/>
                    </a:cubicBezTo>
                    <a:cubicBezTo>
                      <a:pt x="44086" y="38110"/>
                      <a:pt x="44092" y="38250"/>
                      <a:pt x="44086" y="38414"/>
                    </a:cubicBezTo>
                    <a:cubicBezTo>
                      <a:pt x="44092" y="38573"/>
                      <a:pt x="44105" y="38731"/>
                      <a:pt x="44099" y="38883"/>
                    </a:cubicBezTo>
                    <a:lnTo>
                      <a:pt x="44105" y="39263"/>
                    </a:lnTo>
                    <a:lnTo>
                      <a:pt x="44105" y="39585"/>
                    </a:lnTo>
                    <a:cubicBezTo>
                      <a:pt x="44118" y="39833"/>
                      <a:pt x="44124" y="40093"/>
                      <a:pt x="44130" y="40371"/>
                    </a:cubicBezTo>
                    <a:lnTo>
                      <a:pt x="44118" y="40447"/>
                    </a:lnTo>
                    <a:lnTo>
                      <a:pt x="44118" y="40479"/>
                    </a:lnTo>
                    <a:cubicBezTo>
                      <a:pt x="44118" y="40959"/>
                      <a:pt x="44111" y="41435"/>
                      <a:pt x="44099" y="41903"/>
                    </a:cubicBezTo>
                    <a:cubicBezTo>
                      <a:pt x="44086" y="42372"/>
                      <a:pt x="44054" y="42834"/>
                      <a:pt x="44042" y="43302"/>
                    </a:cubicBezTo>
                    <a:cubicBezTo>
                      <a:pt x="44029" y="43536"/>
                      <a:pt x="44004" y="43778"/>
                      <a:pt x="43978" y="43998"/>
                    </a:cubicBezTo>
                    <a:lnTo>
                      <a:pt x="43959" y="44278"/>
                    </a:lnTo>
                    <a:cubicBezTo>
                      <a:pt x="43921" y="44872"/>
                      <a:pt x="43858" y="45487"/>
                      <a:pt x="43789" y="46107"/>
                    </a:cubicBezTo>
                    <a:cubicBezTo>
                      <a:pt x="43757" y="46399"/>
                      <a:pt x="43713" y="46683"/>
                      <a:pt x="43675" y="46981"/>
                    </a:cubicBezTo>
                    <a:lnTo>
                      <a:pt x="43637" y="47235"/>
                    </a:lnTo>
                    <a:lnTo>
                      <a:pt x="43624" y="47247"/>
                    </a:lnTo>
                    <a:cubicBezTo>
                      <a:pt x="43541" y="47779"/>
                      <a:pt x="43459" y="48304"/>
                      <a:pt x="43359" y="48830"/>
                    </a:cubicBezTo>
                    <a:cubicBezTo>
                      <a:pt x="43289" y="49184"/>
                      <a:pt x="43213" y="49532"/>
                      <a:pt x="43137" y="49862"/>
                    </a:cubicBezTo>
                    <a:lnTo>
                      <a:pt x="43111" y="50000"/>
                    </a:lnTo>
                    <a:cubicBezTo>
                      <a:pt x="43055" y="50242"/>
                      <a:pt x="43003" y="50482"/>
                      <a:pt x="42927" y="50730"/>
                    </a:cubicBezTo>
                    <a:cubicBezTo>
                      <a:pt x="42871" y="50976"/>
                      <a:pt x="42801" y="51223"/>
                      <a:pt x="42737" y="51444"/>
                    </a:cubicBezTo>
                    <a:cubicBezTo>
                      <a:pt x="42713" y="51546"/>
                      <a:pt x="42693" y="51641"/>
                      <a:pt x="42667" y="51742"/>
                    </a:cubicBezTo>
                    <a:cubicBezTo>
                      <a:pt x="42591" y="52021"/>
                      <a:pt x="42485" y="52318"/>
                      <a:pt x="42401" y="52615"/>
                    </a:cubicBezTo>
                    <a:lnTo>
                      <a:pt x="42395" y="52629"/>
                    </a:lnTo>
                    <a:cubicBezTo>
                      <a:pt x="42249" y="53091"/>
                      <a:pt x="42105" y="53547"/>
                      <a:pt x="41927" y="53997"/>
                    </a:cubicBezTo>
                    <a:cubicBezTo>
                      <a:pt x="41793" y="54377"/>
                      <a:pt x="41649" y="54756"/>
                      <a:pt x="41497" y="55129"/>
                    </a:cubicBezTo>
                    <a:cubicBezTo>
                      <a:pt x="41313" y="55566"/>
                      <a:pt x="41129" y="56010"/>
                      <a:pt x="40939" y="56428"/>
                    </a:cubicBezTo>
                    <a:cubicBezTo>
                      <a:pt x="40762" y="56788"/>
                      <a:pt x="40591" y="57150"/>
                      <a:pt x="40414" y="57510"/>
                    </a:cubicBezTo>
                    <a:lnTo>
                      <a:pt x="40408" y="57522"/>
                    </a:lnTo>
                    <a:cubicBezTo>
                      <a:pt x="40294" y="57712"/>
                      <a:pt x="40192" y="57922"/>
                      <a:pt x="40078" y="58118"/>
                    </a:cubicBezTo>
                    <a:cubicBezTo>
                      <a:pt x="39964" y="58320"/>
                      <a:pt x="39864" y="58523"/>
                      <a:pt x="39768" y="58719"/>
                    </a:cubicBezTo>
                    <a:lnTo>
                      <a:pt x="39692" y="58846"/>
                    </a:lnTo>
                    <a:cubicBezTo>
                      <a:pt x="39604" y="59004"/>
                      <a:pt x="39514" y="59156"/>
                      <a:pt x="39414" y="59301"/>
                    </a:cubicBezTo>
                    <a:lnTo>
                      <a:pt x="39324" y="59453"/>
                    </a:lnTo>
                    <a:cubicBezTo>
                      <a:pt x="39274" y="59543"/>
                      <a:pt x="39210" y="59649"/>
                      <a:pt x="39142" y="59745"/>
                    </a:cubicBezTo>
                    <a:cubicBezTo>
                      <a:pt x="38920" y="60093"/>
                      <a:pt x="38704" y="60441"/>
                      <a:pt x="38470" y="60789"/>
                    </a:cubicBezTo>
                    <a:lnTo>
                      <a:pt x="38426" y="60865"/>
                    </a:lnTo>
                    <a:lnTo>
                      <a:pt x="38286" y="61043"/>
                    </a:lnTo>
                    <a:cubicBezTo>
                      <a:pt x="38216" y="61169"/>
                      <a:pt x="38122" y="61303"/>
                      <a:pt x="38014" y="61429"/>
                    </a:cubicBezTo>
                    <a:cubicBezTo>
                      <a:pt x="37926" y="61549"/>
                      <a:pt x="37843" y="61689"/>
                      <a:pt x="37748" y="61803"/>
                    </a:cubicBezTo>
                    <a:cubicBezTo>
                      <a:pt x="37666" y="61910"/>
                      <a:pt x="37590" y="62018"/>
                      <a:pt x="37508" y="62126"/>
                    </a:cubicBezTo>
                    <a:cubicBezTo>
                      <a:pt x="37362" y="62316"/>
                      <a:pt x="37223" y="62506"/>
                      <a:pt x="37071" y="62676"/>
                    </a:cubicBezTo>
                    <a:lnTo>
                      <a:pt x="36945" y="62840"/>
                    </a:lnTo>
                    <a:lnTo>
                      <a:pt x="36799" y="63030"/>
                    </a:lnTo>
                    <a:cubicBezTo>
                      <a:pt x="36691" y="63158"/>
                      <a:pt x="36589" y="63272"/>
                      <a:pt x="36513" y="63380"/>
                    </a:cubicBezTo>
                    <a:cubicBezTo>
                      <a:pt x="36475" y="63410"/>
                      <a:pt x="36457" y="63448"/>
                      <a:pt x="36419" y="63480"/>
                    </a:cubicBezTo>
                    <a:cubicBezTo>
                      <a:pt x="36355" y="63562"/>
                      <a:pt x="36293" y="63646"/>
                      <a:pt x="36217" y="63722"/>
                    </a:cubicBezTo>
                    <a:cubicBezTo>
                      <a:pt x="36109" y="63842"/>
                      <a:pt x="36001" y="63968"/>
                      <a:pt x="35881" y="64088"/>
                    </a:cubicBezTo>
                    <a:cubicBezTo>
                      <a:pt x="35791" y="64208"/>
                      <a:pt x="35671" y="64330"/>
                      <a:pt x="35571" y="64456"/>
                    </a:cubicBezTo>
                    <a:lnTo>
                      <a:pt x="35367" y="64646"/>
                    </a:lnTo>
                    <a:cubicBezTo>
                      <a:pt x="34811" y="65266"/>
                      <a:pt x="34222" y="65842"/>
                      <a:pt x="33608" y="66399"/>
                    </a:cubicBezTo>
                    <a:lnTo>
                      <a:pt x="33430" y="66583"/>
                    </a:lnTo>
                    <a:cubicBezTo>
                      <a:pt x="33266" y="66729"/>
                      <a:pt x="33114" y="66875"/>
                      <a:pt x="32936" y="67033"/>
                    </a:cubicBezTo>
                    <a:cubicBezTo>
                      <a:pt x="32638" y="67305"/>
                      <a:pt x="32316" y="67577"/>
                      <a:pt x="31986" y="67849"/>
                    </a:cubicBezTo>
                    <a:lnTo>
                      <a:pt x="31810" y="67983"/>
                    </a:lnTo>
                    <a:lnTo>
                      <a:pt x="31714" y="68083"/>
                    </a:lnTo>
                    <a:lnTo>
                      <a:pt x="31626" y="68153"/>
                    </a:lnTo>
                    <a:cubicBezTo>
                      <a:pt x="31461" y="68280"/>
                      <a:pt x="31296" y="68425"/>
                      <a:pt x="31132" y="68565"/>
                    </a:cubicBezTo>
                    <a:cubicBezTo>
                      <a:pt x="30733" y="68868"/>
                      <a:pt x="30329" y="69178"/>
                      <a:pt x="29917" y="69482"/>
                    </a:cubicBezTo>
                    <a:lnTo>
                      <a:pt x="29727" y="69634"/>
                    </a:lnTo>
                    <a:cubicBezTo>
                      <a:pt x="29555" y="69754"/>
                      <a:pt x="29397" y="69882"/>
                      <a:pt x="29213" y="70020"/>
                    </a:cubicBezTo>
                    <a:cubicBezTo>
                      <a:pt x="29125" y="70084"/>
                      <a:pt x="29023" y="70148"/>
                      <a:pt x="28929" y="70218"/>
                    </a:cubicBezTo>
                    <a:lnTo>
                      <a:pt x="25402" y="72667"/>
                    </a:lnTo>
                    <a:lnTo>
                      <a:pt x="22275" y="74479"/>
                    </a:lnTo>
                    <a:lnTo>
                      <a:pt x="22161" y="74549"/>
                    </a:lnTo>
                    <a:lnTo>
                      <a:pt x="21963" y="74655"/>
                    </a:lnTo>
                    <a:lnTo>
                      <a:pt x="102" y="87161"/>
                    </a:lnTo>
                    <a:lnTo>
                      <a:pt x="0" y="198512"/>
                    </a:lnTo>
                    <a:cubicBezTo>
                      <a:pt x="6" y="203412"/>
                      <a:pt x="1583" y="206919"/>
                      <a:pt x="4117" y="208535"/>
                    </a:cubicBezTo>
                    <a:lnTo>
                      <a:pt x="4293" y="208635"/>
                    </a:lnTo>
                    <a:cubicBezTo>
                      <a:pt x="4863" y="208983"/>
                      <a:pt x="5476" y="209218"/>
                      <a:pt x="6122" y="209370"/>
                    </a:cubicBezTo>
                    <a:cubicBezTo>
                      <a:pt x="6282" y="209420"/>
                      <a:pt x="6452" y="209452"/>
                      <a:pt x="6616" y="209464"/>
                    </a:cubicBezTo>
                    <a:cubicBezTo>
                      <a:pt x="6947" y="209508"/>
                      <a:pt x="7287" y="209527"/>
                      <a:pt x="7632" y="209527"/>
                    </a:cubicBezTo>
                    <a:cubicBezTo>
                      <a:pt x="7795" y="209527"/>
                      <a:pt x="7959" y="209523"/>
                      <a:pt x="8124" y="209515"/>
                    </a:cubicBezTo>
                    <a:cubicBezTo>
                      <a:pt x="9517" y="209433"/>
                      <a:pt x="11030" y="208939"/>
                      <a:pt x="12594" y="208033"/>
                    </a:cubicBezTo>
                    <a:lnTo>
                      <a:pt x="95972" y="159895"/>
                    </a:lnTo>
                    <a:lnTo>
                      <a:pt x="95959" y="130626"/>
                    </a:lnTo>
                    <a:cubicBezTo>
                      <a:pt x="95965" y="129017"/>
                      <a:pt x="95934" y="127587"/>
                      <a:pt x="95903" y="126289"/>
                    </a:cubicBezTo>
                    <a:cubicBezTo>
                      <a:pt x="95883" y="125782"/>
                      <a:pt x="95871" y="125314"/>
                      <a:pt x="95845" y="124858"/>
                    </a:cubicBezTo>
                    <a:cubicBezTo>
                      <a:pt x="95649" y="120787"/>
                      <a:pt x="95225" y="118304"/>
                      <a:pt x="94573" y="116918"/>
                    </a:cubicBezTo>
                    <a:cubicBezTo>
                      <a:pt x="94503" y="116772"/>
                      <a:pt x="94433" y="116652"/>
                      <a:pt x="94363" y="116544"/>
                    </a:cubicBezTo>
                    <a:cubicBezTo>
                      <a:pt x="94351" y="116500"/>
                      <a:pt x="94339" y="116494"/>
                      <a:pt x="94319" y="116468"/>
                    </a:cubicBezTo>
                    <a:cubicBezTo>
                      <a:pt x="94263" y="116360"/>
                      <a:pt x="94205" y="116278"/>
                      <a:pt x="94129" y="116202"/>
                    </a:cubicBezTo>
                    <a:cubicBezTo>
                      <a:pt x="94103" y="116132"/>
                      <a:pt x="94073" y="116101"/>
                      <a:pt x="94035" y="116076"/>
                    </a:cubicBezTo>
                    <a:cubicBezTo>
                      <a:pt x="93977" y="115994"/>
                      <a:pt x="93901" y="115918"/>
                      <a:pt x="93831" y="115860"/>
                    </a:cubicBezTo>
                    <a:cubicBezTo>
                      <a:pt x="93743" y="115778"/>
                      <a:pt x="93648" y="115702"/>
                      <a:pt x="93547" y="115645"/>
                    </a:cubicBezTo>
                    <a:lnTo>
                      <a:pt x="93553" y="115632"/>
                    </a:lnTo>
                    <a:lnTo>
                      <a:pt x="93547" y="115626"/>
                    </a:lnTo>
                    <a:lnTo>
                      <a:pt x="93541" y="115639"/>
                    </a:lnTo>
                    <a:cubicBezTo>
                      <a:pt x="93245" y="115451"/>
                      <a:pt x="92922" y="115368"/>
                      <a:pt x="92572" y="115368"/>
                    </a:cubicBezTo>
                    <a:cubicBezTo>
                      <a:pt x="91506" y="115368"/>
                      <a:pt x="90193" y="116133"/>
                      <a:pt x="88653" y="117020"/>
                    </a:cubicBezTo>
                    <a:cubicBezTo>
                      <a:pt x="87215" y="117842"/>
                      <a:pt x="85944" y="118748"/>
                      <a:pt x="84644" y="119875"/>
                    </a:cubicBezTo>
                    <a:cubicBezTo>
                      <a:pt x="83176" y="121123"/>
                      <a:pt x="81903" y="122470"/>
                      <a:pt x="80390" y="124110"/>
                    </a:cubicBezTo>
                    <a:cubicBezTo>
                      <a:pt x="77800" y="126915"/>
                      <a:pt x="74863" y="130080"/>
                      <a:pt x="70399" y="132967"/>
                    </a:cubicBezTo>
                    <a:cubicBezTo>
                      <a:pt x="69899" y="133329"/>
                      <a:pt x="69311" y="133703"/>
                      <a:pt x="68765" y="134019"/>
                    </a:cubicBezTo>
                    <a:cubicBezTo>
                      <a:pt x="66401" y="135384"/>
                      <a:pt x="64150" y="136030"/>
                      <a:pt x="62108" y="136030"/>
                    </a:cubicBezTo>
                    <a:cubicBezTo>
                      <a:pt x="56146" y="136030"/>
                      <a:pt x="51968" y="130520"/>
                      <a:pt x="51968" y="121319"/>
                    </a:cubicBezTo>
                    <a:cubicBezTo>
                      <a:pt x="51968" y="117856"/>
                      <a:pt x="52596" y="114151"/>
                      <a:pt x="53716" y="110498"/>
                    </a:cubicBezTo>
                    <a:cubicBezTo>
                      <a:pt x="53950" y="110252"/>
                      <a:pt x="54063" y="110130"/>
                      <a:pt x="54060" y="110130"/>
                    </a:cubicBezTo>
                    <a:lnTo>
                      <a:pt x="54060" y="110130"/>
                    </a:lnTo>
                    <a:cubicBezTo>
                      <a:pt x="54057" y="110130"/>
                      <a:pt x="53932" y="110259"/>
                      <a:pt x="53691" y="110516"/>
                    </a:cubicBezTo>
                    <a:cubicBezTo>
                      <a:pt x="54317" y="108478"/>
                      <a:pt x="55089" y="106433"/>
                      <a:pt x="56015" y="104452"/>
                    </a:cubicBezTo>
                    <a:cubicBezTo>
                      <a:pt x="56971" y="102374"/>
                      <a:pt x="58104" y="100355"/>
                      <a:pt x="59376" y="98474"/>
                    </a:cubicBezTo>
                    <a:cubicBezTo>
                      <a:pt x="62163" y="94365"/>
                      <a:pt x="65410" y="91156"/>
                      <a:pt x="68785" y="89212"/>
                    </a:cubicBezTo>
                    <a:cubicBezTo>
                      <a:pt x="69197" y="88971"/>
                      <a:pt x="69595" y="88794"/>
                      <a:pt x="69937" y="88635"/>
                    </a:cubicBezTo>
                    <a:lnTo>
                      <a:pt x="70083" y="88566"/>
                    </a:lnTo>
                    <a:lnTo>
                      <a:pt x="70171" y="88528"/>
                    </a:lnTo>
                    <a:cubicBezTo>
                      <a:pt x="70279" y="88458"/>
                      <a:pt x="70399" y="88401"/>
                      <a:pt x="70513" y="88351"/>
                    </a:cubicBezTo>
                    <a:cubicBezTo>
                      <a:pt x="71476" y="87863"/>
                      <a:pt x="72394" y="87457"/>
                      <a:pt x="73331" y="87109"/>
                    </a:cubicBezTo>
                    <a:lnTo>
                      <a:pt x="73843" y="86925"/>
                    </a:lnTo>
                    <a:cubicBezTo>
                      <a:pt x="74477" y="86717"/>
                      <a:pt x="75117" y="86521"/>
                      <a:pt x="75731" y="86381"/>
                    </a:cubicBezTo>
                    <a:cubicBezTo>
                      <a:pt x="76073" y="86287"/>
                      <a:pt x="76401" y="86223"/>
                      <a:pt x="76731" y="86153"/>
                    </a:cubicBezTo>
                    <a:cubicBezTo>
                      <a:pt x="77092" y="86089"/>
                      <a:pt x="77434" y="86033"/>
                      <a:pt x="77768" y="85983"/>
                    </a:cubicBezTo>
                    <a:cubicBezTo>
                      <a:pt x="78642" y="85862"/>
                      <a:pt x="79516" y="85767"/>
                      <a:pt x="80428" y="85697"/>
                    </a:cubicBezTo>
                    <a:cubicBezTo>
                      <a:pt x="82911" y="85507"/>
                      <a:pt x="85050" y="85343"/>
                      <a:pt x="88659" y="83260"/>
                    </a:cubicBezTo>
                    <a:cubicBezTo>
                      <a:pt x="91806" y="81443"/>
                      <a:pt x="93173" y="80113"/>
                      <a:pt x="94065" y="78005"/>
                    </a:cubicBezTo>
                    <a:cubicBezTo>
                      <a:pt x="95345" y="74934"/>
                      <a:pt x="95972" y="69444"/>
                      <a:pt x="95972" y="61221"/>
                    </a:cubicBezTo>
                    <a:lnTo>
                      <a:pt x="95959" y="54383"/>
                    </a:lnTo>
                    <a:lnTo>
                      <a:pt x="95965" y="47101"/>
                    </a:lnTo>
                    <a:lnTo>
                      <a:pt x="95972" y="31931"/>
                    </a:lnTo>
                    <a:lnTo>
                      <a:pt x="95959" y="31931"/>
                    </a:lnTo>
                    <a:lnTo>
                      <a:pt x="74015" y="44600"/>
                    </a:lnTo>
                    <a:lnTo>
                      <a:pt x="73970" y="44638"/>
                    </a:lnTo>
                    <a:lnTo>
                      <a:pt x="73926" y="44651"/>
                    </a:lnTo>
                    <a:lnTo>
                      <a:pt x="67309" y="48095"/>
                    </a:lnTo>
                    <a:lnTo>
                      <a:pt x="67246" y="48139"/>
                    </a:lnTo>
                    <a:lnTo>
                      <a:pt x="67170" y="48159"/>
                    </a:lnTo>
                    <a:cubicBezTo>
                      <a:pt x="67025" y="48241"/>
                      <a:pt x="66866" y="48291"/>
                      <a:pt x="66702" y="48361"/>
                    </a:cubicBezTo>
                    <a:lnTo>
                      <a:pt x="66468" y="48456"/>
                    </a:lnTo>
                    <a:cubicBezTo>
                      <a:pt x="66082" y="48620"/>
                      <a:pt x="65714" y="48760"/>
                      <a:pt x="65366" y="48892"/>
                    </a:cubicBezTo>
                    <a:cubicBezTo>
                      <a:pt x="65150" y="48975"/>
                      <a:pt x="64948" y="49044"/>
                      <a:pt x="64746" y="49108"/>
                    </a:cubicBezTo>
                    <a:lnTo>
                      <a:pt x="64580" y="49184"/>
                    </a:lnTo>
                    <a:cubicBezTo>
                      <a:pt x="64232" y="49286"/>
                      <a:pt x="63884" y="49418"/>
                      <a:pt x="63543" y="49514"/>
                    </a:cubicBezTo>
                    <a:cubicBezTo>
                      <a:pt x="63302" y="49576"/>
                      <a:pt x="63074" y="49652"/>
                      <a:pt x="62833" y="49704"/>
                    </a:cubicBezTo>
                    <a:cubicBezTo>
                      <a:pt x="62473" y="49798"/>
                      <a:pt x="62125" y="49868"/>
                      <a:pt x="61775" y="49932"/>
                    </a:cubicBezTo>
                    <a:lnTo>
                      <a:pt x="61661" y="49950"/>
                    </a:lnTo>
                    <a:cubicBezTo>
                      <a:pt x="61497" y="49982"/>
                      <a:pt x="61339" y="50014"/>
                      <a:pt x="61181" y="50026"/>
                    </a:cubicBezTo>
                    <a:cubicBezTo>
                      <a:pt x="60757" y="50090"/>
                      <a:pt x="60307" y="50114"/>
                      <a:pt x="59890" y="50128"/>
                    </a:cubicBezTo>
                    <a:cubicBezTo>
                      <a:pt x="59833" y="50134"/>
                      <a:pt x="59784" y="50135"/>
                      <a:pt x="59739" y="50135"/>
                    </a:cubicBezTo>
                    <a:cubicBezTo>
                      <a:pt x="59695" y="50135"/>
                      <a:pt x="59656" y="50134"/>
                      <a:pt x="59618" y="50134"/>
                    </a:cubicBezTo>
                    <a:cubicBezTo>
                      <a:pt x="59116" y="50134"/>
                      <a:pt x="58616" y="50070"/>
                      <a:pt x="58136" y="49982"/>
                    </a:cubicBezTo>
                    <a:cubicBezTo>
                      <a:pt x="58066" y="49956"/>
                      <a:pt x="57970" y="49944"/>
                      <a:pt x="57882" y="49918"/>
                    </a:cubicBezTo>
                    <a:cubicBezTo>
                      <a:pt x="57477" y="49804"/>
                      <a:pt x="57116" y="49678"/>
                      <a:pt x="56787" y="49532"/>
                    </a:cubicBezTo>
                    <a:cubicBezTo>
                      <a:pt x="56667" y="49482"/>
                      <a:pt x="56578" y="49430"/>
                      <a:pt x="56483" y="49374"/>
                    </a:cubicBezTo>
                    <a:lnTo>
                      <a:pt x="56439" y="49348"/>
                    </a:lnTo>
                    <a:cubicBezTo>
                      <a:pt x="56129" y="49172"/>
                      <a:pt x="55811" y="48968"/>
                      <a:pt x="55515" y="48734"/>
                    </a:cubicBezTo>
                    <a:lnTo>
                      <a:pt x="55457" y="48684"/>
                    </a:lnTo>
                    <a:cubicBezTo>
                      <a:pt x="55393" y="48620"/>
                      <a:pt x="55305" y="48551"/>
                      <a:pt x="55241" y="48494"/>
                    </a:cubicBezTo>
                    <a:cubicBezTo>
                      <a:pt x="54913" y="48203"/>
                      <a:pt x="54621" y="47849"/>
                      <a:pt x="54337" y="47475"/>
                    </a:cubicBezTo>
                    <a:cubicBezTo>
                      <a:pt x="54305" y="47437"/>
                      <a:pt x="54261" y="47367"/>
                      <a:pt x="54223" y="47329"/>
                    </a:cubicBezTo>
                    <a:cubicBezTo>
                      <a:pt x="53602" y="46429"/>
                      <a:pt x="53096" y="45271"/>
                      <a:pt x="52710" y="43872"/>
                    </a:cubicBezTo>
                    <a:cubicBezTo>
                      <a:pt x="52684" y="43802"/>
                      <a:pt x="52666" y="43726"/>
                      <a:pt x="52646" y="43650"/>
                    </a:cubicBezTo>
                    <a:cubicBezTo>
                      <a:pt x="52488" y="43004"/>
                      <a:pt x="52368" y="42352"/>
                      <a:pt x="52248" y="41669"/>
                    </a:cubicBezTo>
                    <a:lnTo>
                      <a:pt x="52196" y="41327"/>
                    </a:lnTo>
                    <a:cubicBezTo>
                      <a:pt x="52082" y="40561"/>
                      <a:pt x="51994" y="39751"/>
                      <a:pt x="51936" y="38915"/>
                    </a:cubicBezTo>
                    <a:cubicBezTo>
                      <a:pt x="51868" y="37820"/>
                      <a:pt x="51848" y="36856"/>
                      <a:pt x="51842" y="35900"/>
                    </a:cubicBezTo>
                    <a:cubicBezTo>
                      <a:pt x="51842" y="32685"/>
                      <a:pt x="52114" y="29854"/>
                      <a:pt x="52500" y="27329"/>
                    </a:cubicBezTo>
                    <a:lnTo>
                      <a:pt x="52520" y="27315"/>
                    </a:lnTo>
                    <a:cubicBezTo>
                      <a:pt x="52576" y="26967"/>
                      <a:pt x="52628" y="26599"/>
                      <a:pt x="52684" y="26257"/>
                    </a:cubicBezTo>
                    <a:cubicBezTo>
                      <a:pt x="52848" y="25175"/>
                      <a:pt x="53058" y="24168"/>
                      <a:pt x="53280" y="23194"/>
                    </a:cubicBezTo>
                    <a:cubicBezTo>
                      <a:pt x="53349" y="22870"/>
                      <a:pt x="53412" y="22548"/>
                      <a:pt x="53501" y="22224"/>
                    </a:cubicBezTo>
                    <a:cubicBezTo>
                      <a:pt x="53710" y="21269"/>
                      <a:pt x="53925" y="20357"/>
                      <a:pt x="54140" y="19451"/>
                    </a:cubicBezTo>
                    <a:cubicBezTo>
                      <a:pt x="55001" y="15894"/>
                      <a:pt x="55761" y="12809"/>
                      <a:pt x="55907" y="8562"/>
                    </a:cubicBezTo>
                    <a:lnTo>
                      <a:pt x="55919" y="8486"/>
                    </a:lnTo>
                    <a:lnTo>
                      <a:pt x="55919" y="8397"/>
                    </a:lnTo>
                    <a:cubicBezTo>
                      <a:pt x="55971" y="7777"/>
                      <a:pt x="55989" y="7385"/>
                      <a:pt x="55989" y="7005"/>
                    </a:cubicBezTo>
                    <a:cubicBezTo>
                      <a:pt x="55983" y="4168"/>
                      <a:pt x="55147" y="1983"/>
                      <a:pt x="53640" y="837"/>
                    </a:cubicBezTo>
                    <a:cubicBezTo>
                      <a:pt x="53494" y="737"/>
                      <a:pt x="53349" y="635"/>
                      <a:pt x="53210" y="553"/>
                    </a:cubicBezTo>
                    <a:lnTo>
                      <a:pt x="53216" y="539"/>
                    </a:lnTo>
                    <a:cubicBezTo>
                      <a:pt x="52678" y="229"/>
                      <a:pt x="52082" y="53"/>
                      <a:pt x="51442" y="7"/>
                    </a:cubicBezTo>
                    <a:cubicBezTo>
                      <a:pt x="51364" y="3"/>
                      <a:pt x="51285" y="1"/>
                      <a:pt x="512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9" name="Google Shape;209;p23"/>
            <p:cNvSpPr/>
            <p:nvPr/>
          </p:nvSpPr>
          <p:spPr>
            <a:xfrm>
              <a:off x="6309280" y="2586664"/>
              <a:ext cx="133421" cy="28691"/>
            </a:xfrm>
            <a:custGeom>
              <a:rect b="b" l="l" r="r" t="t"/>
              <a:pathLst>
                <a:path extrusionOk="0" h="506" w="2353">
                  <a:moveTo>
                    <a:pt x="2271" y="0"/>
                  </a:moveTo>
                  <a:cubicBezTo>
                    <a:pt x="2260" y="3"/>
                    <a:pt x="1042" y="55"/>
                    <a:pt x="62" y="359"/>
                  </a:cubicBezTo>
                  <a:cubicBezTo>
                    <a:pt x="21" y="372"/>
                    <a:pt x="1" y="413"/>
                    <a:pt x="11" y="454"/>
                  </a:cubicBezTo>
                  <a:cubicBezTo>
                    <a:pt x="21" y="485"/>
                    <a:pt x="52" y="506"/>
                    <a:pt x="86" y="506"/>
                  </a:cubicBezTo>
                  <a:cubicBezTo>
                    <a:pt x="93" y="506"/>
                    <a:pt x="100" y="506"/>
                    <a:pt x="107" y="502"/>
                  </a:cubicBezTo>
                  <a:cubicBezTo>
                    <a:pt x="1069" y="205"/>
                    <a:pt x="2267" y="154"/>
                    <a:pt x="2277" y="154"/>
                  </a:cubicBezTo>
                  <a:cubicBezTo>
                    <a:pt x="2318" y="151"/>
                    <a:pt x="2353" y="116"/>
                    <a:pt x="2349" y="76"/>
                  </a:cubicBezTo>
                  <a:cubicBezTo>
                    <a:pt x="2349" y="35"/>
                    <a:pt x="2318" y="0"/>
                    <a:pt x="22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3588116" y="1789010"/>
              <a:ext cx="24836" cy="20186"/>
            </a:xfrm>
            <a:custGeom>
              <a:rect b="b" l="l" r="r" t="t"/>
              <a:pathLst>
                <a:path extrusionOk="0" h="356" w="438">
                  <a:moveTo>
                    <a:pt x="186" y="1"/>
                  </a:moveTo>
                  <a:cubicBezTo>
                    <a:pt x="114" y="1"/>
                    <a:pt x="44" y="36"/>
                    <a:pt x="1" y="103"/>
                  </a:cubicBezTo>
                  <a:lnTo>
                    <a:pt x="369" y="355"/>
                  </a:lnTo>
                  <a:cubicBezTo>
                    <a:pt x="437" y="249"/>
                    <a:pt x="410" y="109"/>
                    <a:pt x="308" y="38"/>
                  </a:cubicBezTo>
                  <a:cubicBezTo>
                    <a:pt x="270" y="13"/>
                    <a:pt x="227" y="1"/>
                    <a:pt x="1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3296268" y="2135405"/>
              <a:ext cx="13212" cy="68723"/>
            </a:xfrm>
            <a:custGeom>
              <a:rect b="b" l="l" r="r" t="t"/>
              <a:pathLst>
                <a:path extrusionOk="0" h="1212" w="233">
                  <a:moveTo>
                    <a:pt x="45" y="0"/>
                  </a:moveTo>
                  <a:cubicBezTo>
                    <a:pt x="0" y="400"/>
                    <a:pt x="99" y="827"/>
                    <a:pt x="233" y="1212"/>
                  </a:cubicBezTo>
                  <a:cubicBezTo>
                    <a:pt x="99" y="827"/>
                    <a:pt x="17" y="403"/>
                    <a:pt x="5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3298763" y="2118791"/>
              <a:ext cx="3799" cy="16671"/>
            </a:xfrm>
            <a:custGeom>
              <a:rect b="b" l="l" r="r" t="t"/>
              <a:pathLst>
                <a:path extrusionOk="0" h="294" w="67">
                  <a:moveTo>
                    <a:pt x="66" y="0"/>
                  </a:moveTo>
                  <a:cubicBezTo>
                    <a:pt x="66" y="0"/>
                    <a:pt x="62" y="0"/>
                    <a:pt x="62" y="3"/>
                  </a:cubicBezTo>
                  <a:cubicBezTo>
                    <a:pt x="32" y="96"/>
                    <a:pt x="11" y="194"/>
                    <a:pt x="1" y="293"/>
                  </a:cubicBezTo>
                  <a:lnTo>
                    <a:pt x="11" y="293"/>
                  </a:lnTo>
                  <a:cubicBezTo>
                    <a:pt x="21" y="194"/>
                    <a:pt x="38" y="96"/>
                    <a:pt x="66" y="0"/>
                  </a:cubicBez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3303809" y="2478568"/>
              <a:ext cx="3119" cy="1758"/>
            </a:xfrm>
            <a:custGeom>
              <a:rect b="b" l="l" r="r" t="t"/>
              <a:pathLst>
                <a:path extrusionOk="0" h="31" w="55">
                  <a:moveTo>
                    <a:pt x="38" y="21"/>
                  </a:moveTo>
                  <a:cubicBezTo>
                    <a:pt x="45" y="24"/>
                    <a:pt x="48" y="27"/>
                    <a:pt x="55" y="30"/>
                  </a:cubicBezTo>
                  <a:cubicBezTo>
                    <a:pt x="48" y="27"/>
                    <a:pt x="45" y="24"/>
                    <a:pt x="38" y="21"/>
                  </a:cubicBezTo>
                  <a:close/>
                  <a:moveTo>
                    <a:pt x="1" y="0"/>
                  </a:moveTo>
                  <a:cubicBezTo>
                    <a:pt x="7" y="3"/>
                    <a:pt x="11" y="7"/>
                    <a:pt x="18" y="10"/>
                  </a:cubicBezTo>
                  <a:cubicBezTo>
                    <a:pt x="11" y="7"/>
                    <a:pt x="7" y="3"/>
                    <a:pt x="1" y="0"/>
                  </a:cubicBezTo>
                  <a:close/>
                </a:path>
              </a:pathLst>
            </a:custGeom>
            <a:solidFill>
              <a:srgbClr val="3140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23"/>
          <p:cNvSpPr txBox="1"/>
          <p:nvPr/>
        </p:nvSpPr>
        <p:spPr>
          <a:xfrm>
            <a:off x="5838775" y="1651738"/>
            <a:ext cx="30000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Over 2500 optimized algorithms </a:t>
            </a:r>
            <a:r>
              <a:rPr lang="en" sz="24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 </a:t>
            </a:r>
            <a:endParaRPr/>
          </a:p>
        </p:txBody>
      </p:sp>
      <p:pic>
        <p:nvPicPr>
          <p:cNvPr id="215" name="Google Shape;2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1126" y="-9525"/>
            <a:ext cx="582868" cy="5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3"/>
          <p:cNvSpPr txBox="1"/>
          <p:nvPr/>
        </p:nvSpPr>
        <p:spPr>
          <a:xfrm>
            <a:off x="4938650" y="18358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 txBox="1"/>
          <p:nvPr/>
        </p:nvSpPr>
        <p:spPr>
          <a:xfrm>
            <a:off x="6192900" y="4862700"/>
            <a:ext cx="2951100" cy="2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6"/>
                </a:solidFill>
                <a:latin typeface="Staatliches"/>
                <a:ea typeface="Staatliches"/>
                <a:cs typeface="Staatliches"/>
                <a:sym typeface="Staatliches"/>
              </a:rPr>
              <a:t>Credits:</a:t>
            </a:r>
            <a:r>
              <a:rPr lang="en" sz="1100"/>
              <a:t>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https://opencv.org/about/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type="ctrTitle"/>
          </p:nvPr>
        </p:nvSpPr>
        <p:spPr>
          <a:xfrm>
            <a:off x="834800" y="216518"/>
            <a:ext cx="72645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" sz="3700">
                <a:solidFill>
                  <a:schemeClr val="accent3"/>
                </a:solidFill>
              </a:rPr>
              <a:t>Understanding Colour Schemes  </a:t>
            </a:r>
            <a:endParaRPr sz="3700"/>
          </a:p>
        </p:txBody>
      </p:sp>
      <p:sp>
        <p:nvSpPr>
          <p:cNvPr id="223" name="Google Shape;223;p24"/>
          <p:cNvSpPr txBox="1"/>
          <p:nvPr>
            <p:ph idx="1" type="subTitle"/>
          </p:nvPr>
        </p:nvSpPr>
        <p:spPr>
          <a:xfrm>
            <a:off x="214144" y="1285010"/>
            <a:ext cx="364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999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</p:txBody>
      </p:sp>
      <p:pic>
        <p:nvPicPr>
          <p:cNvPr id="224" name="Google Shape;2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300" y="1047663"/>
            <a:ext cx="4372600" cy="36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375" y="1085225"/>
            <a:ext cx="4327438" cy="359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3231750" y="4701400"/>
            <a:ext cx="57732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Credits</a:t>
            </a:r>
            <a:r>
              <a:rPr lang="en" sz="24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: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http://learn.leighcotnoir.com/artspeak/elements-color/hue-value-saturation/</a:t>
            </a:r>
            <a:endParaRPr/>
          </a:p>
        </p:txBody>
      </p:sp>
      <p:pic>
        <p:nvPicPr>
          <p:cNvPr id="227" name="Google Shape;22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51494" y="-3175"/>
            <a:ext cx="592500" cy="5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5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Operations in openCV</a:t>
            </a:r>
            <a:endParaRPr/>
          </a:p>
        </p:txBody>
      </p:sp>
      <p:sp>
        <p:nvSpPr>
          <p:cNvPr id="234" name="Google Shape;234;p25"/>
          <p:cNvSpPr txBox="1"/>
          <p:nvPr>
            <p:ph idx="2" type="subTitle"/>
          </p:nvPr>
        </p:nvSpPr>
        <p:spPr>
          <a:xfrm>
            <a:off x="6034925" y="1471138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Image 2</a:t>
            </a:r>
            <a:endParaRPr sz="3200"/>
          </a:p>
        </p:txBody>
      </p:sp>
      <p:sp>
        <p:nvSpPr>
          <p:cNvPr id="235" name="Google Shape;235;p25"/>
          <p:cNvSpPr txBox="1"/>
          <p:nvPr>
            <p:ph idx="3" type="subTitle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5"/>
          <p:cNvSpPr txBox="1"/>
          <p:nvPr>
            <p:ph idx="4" type="subTitle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 txBox="1"/>
          <p:nvPr>
            <p:ph idx="5" type="subTitle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"/>
          <p:cNvSpPr txBox="1"/>
          <p:nvPr>
            <p:ph idx="6" type="subTitle"/>
          </p:nvPr>
        </p:nvSpPr>
        <p:spPr>
          <a:xfrm>
            <a:off x="1762275" y="1518875"/>
            <a:ext cx="18543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IMage 1 </a:t>
            </a:r>
            <a:endParaRPr sz="3200"/>
          </a:p>
        </p:txBody>
      </p:sp>
      <p:sp>
        <p:nvSpPr>
          <p:cNvPr id="239" name="Google Shape;239;p25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25" y="2044475"/>
            <a:ext cx="4141600" cy="25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1075" y="2044475"/>
            <a:ext cx="4096501" cy="25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0243" y="-23173"/>
            <a:ext cx="583759" cy="57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5"/>
          <p:cNvSpPr txBox="1"/>
          <p:nvPr/>
        </p:nvSpPr>
        <p:spPr>
          <a:xfrm>
            <a:off x="1570350" y="4610100"/>
            <a:ext cx="75387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rPr>
              <a:t>Credits: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https://www.geeksforgeeks.org/arithmetic-operations-on-images-using-opencv-set-2-bitwise-operations-on-binary-images/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"/>
          <p:cNvSpPr txBox="1"/>
          <p:nvPr>
            <p:ph idx="1" type="subTitle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6"/>
          <p:cNvSpPr txBox="1"/>
          <p:nvPr>
            <p:ph idx="2" type="subTitle"/>
          </p:nvPr>
        </p:nvSpPr>
        <p:spPr>
          <a:xfrm>
            <a:off x="5374250" y="105510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bitwise operator</a:t>
            </a:r>
            <a:endParaRPr/>
          </a:p>
        </p:txBody>
      </p:sp>
      <p:sp>
        <p:nvSpPr>
          <p:cNvPr id="251" name="Google Shape;251;p26"/>
          <p:cNvSpPr txBox="1"/>
          <p:nvPr>
            <p:ph idx="4" type="subTitle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/>
          <p:cNvSpPr txBox="1"/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Bitwise operations results</a:t>
            </a:r>
            <a:endParaRPr/>
          </a:p>
        </p:txBody>
      </p:sp>
      <p:sp>
        <p:nvSpPr>
          <p:cNvPr id="253" name="Google Shape;253;p26"/>
          <p:cNvSpPr txBox="1"/>
          <p:nvPr>
            <p:ph idx="5" type="subTitle"/>
          </p:nvPr>
        </p:nvSpPr>
        <p:spPr>
          <a:xfrm>
            <a:off x="3420525" y="3240625"/>
            <a:ext cx="26616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Xor bitwise operator</a:t>
            </a:r>
            <a:endParaRPr/>
          </a:p>
        </p:txBody>
      </p:sp>
      <p:sp>
        <p:nvSpPr>
          <p:cNvPr id="254" name="Google Shape;254;p26"/>
          <p:cNvSpPr txBox="1"/>
          <p:nvPr>
            <p:ph idx="6" type="subTitle"/>
          </p:nvPr>
        </p:nvSpPr>
        <p:spPr>
          <a:xfrm>
            <a:off x="1455675" y="1055100"/>
            <a:ext cx="2385000" cy="2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 bitwise operator  </a:t>
            </a:r>
            <a:endParaRPr/>
          </a:p>
        </p:txBody>
      </p:sp>
      <p:sp>
        <p:nvSpPr>
          <p:cNvPr id="255" name="Google Shape;255;p26"/>
          <p:cNvSpPr txBox="1"/>
          <p:nvPr>
            <p:ph idx="7" type="subTitle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 txBox="1"/>
          <p:nvPr>
            <p:ph idx="8" type="subTitle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676" y="1433450"/>
            <a:ext cx="3016550" cy="16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250" y="1482800"/>
            <a:ext cx="3016551" cy="1695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0525" y="3510525"/>
            <a:ext cx="2873794" cy="163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0233" y="2"/>
            <a:ext cx="583767" cy="57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>
            <p:ph type="ctrTitle"/>
          </p:nvPr>
        </p:nvSpPr>
        <p:spPr>
          <a:xfrm>
            <a:off x="240300" y="291075"/>
            <a:ext cx="86634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800"/>
              <a:t>INdian Society for technical education</a:t>
            </a:r>
            <a:endParaRPr sz="4800">
              <a:solidFill>
                <a:schemeClr val="accent5"/>
              </a:solidFill>
            </a:endParaRPr>
          </a:p>
        </p:txBody>
      </p:sp>
      <p:sp>
        <p:nvSpPr>
          <p:cNvPr id="266" name="Google Shape;266;p27"/>
          <p:cNvSpPr txBox="1"/>
          <p:nvPr>
            <p:ph idx="1" type="subTitle"/>
          </p:nvPr>
        </p:nvSpPr>
        <p:spPr>
          <a:xfrm>
            <a:off x="240300" y="1388300"/>
            <a:ext cx="8924100" cy="3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700">
                <a:solidFill>
                  <a:schemeClr val="accent5"/>
                </a:solidFill>
              </a:rPr>
              <a:t>istevit.in</a:t>
            </a:r>
            <a:endParaRPr sz="2700">
              <a:solidFill>
                <a:schemeClr val="accent5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700">
                <a:solidFill>
                  <a:schemeClr val="accent5"/>
                </a:solidFill>
              </a:rPr>
              <a:t>instagram.com/iste_vit_vellore</a:t>
            </a:r>
            <a:endParaRPr sz="2700">
              <a:solidFill>
                <a:schemeClr val="accent5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700">
                <a:solidFill>
                  <a:schemeClr val="accent5"/>
                </a:solidFill>
              </a:rPr>
              <a:t>facebook.com/ISTE.VIT</a:t>
            </a:r>
            <a:endParaRPr sz="2700">
              <a:solidFill>
                <a:schemeClr val="accent5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700">
                <a:solidFill>
                  <a:schemeClr val="accent5"/>
                </a:solidFill>
              </a:rPr>
              <a:t>linkedin.com/company/indian-society-for-technical-education</a:t>
            </a:r>
            <a:endParaRPr sz="2700">
              <a:solidFill>
                <a:schemeClr val="accent5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700">
                <a:solidFill>
                  <a:schemeClr val="accent5"/>
                </a:solidFill>
              </a:rPr>
              <a:t>github.com/ISTE-VIT</a:t>
            </a:r>
            <a:endParaRPr sz="2700">
              <a:solidFill>
                <a:schemeClr val="accent5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accent5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>
                <a:solidFill>
                  <a:schemeClr val="accent5"/>
                </a:solidFill>
              </a:rPr>
              <a:t>About me</a:t>
            </a:r>
            <a:r>
              <a:rPr lang="en" sz="2400">
                <a:solidFill>
                  <a:schemeClr val="accent5"/>
                </a:solidFill>
              </a:rPr>
              <a:t> </a:t>
            </a:r>
            <a:endParaRPr sz="2400">
              <a:solidFill>
                <a:schemeClr val="accent5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>
                <a:solidFill>
                  <a:schemeClr val="accent5"/>
                </a:solidFill>
              </a:rPr>
              <a:t>Jayesh Singh                        </a:t>
            </a:r>
            <a:r>
              <a:rPr lang="en" sz="1500">
                <a:solidFill>
                  <a:schemeClr val="accent5"/>
                </a:solidFill>
                <a:highlight>
                  <a:schemeClr val="lt1"/>
                </a:highlight>
              </a:rPr>
              <a:t> </a:t>
            </a:r>
            <a:endParaRPr sz="1500">
              <a:solidFill>
                <a:schemeClr val="accent5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>
                <a:solidFill>
                  <a:schemeClr val="accent5"/>
                </a:solidFill>
              </a:rPr>
              <a:t>github.com/jaguar017</a:t>
            </a:r>
            <a:r>
              <a:rPr lang="en" sz="1500">
                <a:solidFill>
                  <a:schemeClr val="accent5"/>
                </a:solidFill>
                <a:highlight>
                  <a:schemeClr val="lt1"/>
                </a:highlight>
              </a:rPr>
              <a:t>          </a:t>
            </a:r>
            <a:endParaRPr sz="1500">
              <a:solidFill>
                <a:schemeClr val="accent5"/>
              </a:solidFill>
              <a:highlight>
                <a:schemeClr val="lt1"/>
              </a:highlight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500">
                <a:solidFill>
                  <a:schemeClr val="accent5"/>
                </a:solidFill>
              </a:rPr>
              <a:t>linkedin.com/in/jayesh-singh-</a:t>
            </a:r>
            <a:r>
              <a:rPr lang="en" sz="1500">
                <a:solidFill>
                  <a:schemeClr val="accent5"/>
                </a:solidFill>
                <a:highlight>
                  <a:schemeClr val="lt1"/>
                </a:highlight>
              </a:rPr>
              <a:t>98872b1a1</a:t>
            </a:r>
            <a:endParaRPr sz="1500">
              <a:solidFill>
                <a:schemeClr val="accent5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900">
              <a:solidFill>
                <a:srgbClr val="F3F3F3"/>
              </a:solidFill>
            </a:endParaRPr>
          </a:p>
        </p:txBody>
      </p:sp>
      <p:grpSp>
        <p:nvGrpSpPr>
          <p:cNvPr id="267" name="Google Shape;267;p27"/>
          <p:cNvGrpSpPr/>
          <p:nvPr/>
        </p:nvGrpSpPr>
        <p:grpSpPr>
          <a:xfrm>
            <a:off x="316144" y="2635894"/>
            <a:ext cx="313952" cy="446675"/>
            <a:chOff x="8144921" y="2170747"/>
            <a:chExt cx="262590" cy="373599"/>
          </a:xfrm>
        </p:grpSpPr>
        <p:sp>
          <p:nvSpPr>
            <p:cNvPr id="268" name="Google Shape;268;p27"/>
            <p:cNvSpPr/>
            <p:nvPr/>
          </p:nvSpPr>
          <p:spPr>
            <a:xfrm>
              <a:off x="8144921" y="2170747"/>
              <a:ext cx="262590" cy="373599"/>
            </a:xfrm>
            <a:custGeom>
              <a:rect b="b" l="l" r="r" t="t"/>
              <a:pathLst>
                <a:path extrusionOk="0" h="15010" w="10550">
                  <a:moveTo>
                    <a:pt x="2499" y="1"/>
                  </a:moveTo>
                  <a:cubicBezTo>
                    <a:pt x="2363" y="1"/>
                    <a:pt x="2239" y="34"/>
                    <a:pt x="2133" y="98"/>
                  </a:cubicBezTo>
                  <a:lnTo>
                    <a:pt x="426" y="1092"/>
                  </a:lnTo>
                  <a:cubicBezTo>
                    <a:pt x="176" y="1229"/>
                    <a:pt x="24" y="1540"/>
                    <a:pt x="16" y="1973"/>
                  </a:cubicBezTo>
                  <a:lnTo>
                    <a:pt x="1" y="8939"/>
                  </a:lnTo>
                  <a:cubicBezTo>
                    <a:pt x="1" y="9819"/>
                    <a:pt x="608" y="10882"/>
                    <a:pt x="1375" y="11322"/>
                  </a:cubicBezTo>
                  <a:lnTo>
                    <a:pt x="7438" y="14820"/>
                  </a:lnTo>
                  <a:cubicBezTo>
                    <a:pt x="7661" y="14949"/>
                    <a:pt x="7869" y="15010"/>
                    <a:pt x="8054" y="15010"/>
                  </a:cubicBezTo>
                  <a:cubicBezTo>
                    <a:pt x="8198" y="15010"/>
                    <a:pt x="8327" y="14973"/>
                    <a:pt x="8440" y="14904"/>
                  </a:cubicBezTo>
                  <a:lnTo>
                    <a:pt x="8440" y="14904"/>
                  </a:lnTo>
                  <a:lnTo>
                    <a:pt x="8417" y="14919"/>
                  </a:lnTo>
                  <a:lnTo>
                    <a:pt x="10125" y="13925"/>
                  </a:lnTo>
                  <a:cubicBezTo>
                    <a:pt x="10375" y="13781"/>
                    <a:pt x="10527" y="13470"/>
                    <a:pt x="10527" y="13037"/>
                  </a:cubicBezTo>
                  <a:lnTo>
                    <a:pt x="10549" y="6070"/>
                  </a:lnTo>
                  <a:cubicBezTo>
                    <a:pt x="10549" y="5198"/>
                    <a:pt x="9935" y="4128"/>
                    <a:pt x="9176" y="3688"/>
                  </a:cubicBezTo>
                  <a:lnTo>
                    <a:pt x="3112" y="189"/>
                  </a:lnTo>
                  <a:cubicBezTo>
                    <a:pt x="2894" y="62"/>
                    <a:pt x="2685" y="1"/>
                    <a:pt x="24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8354420" y="2495238"/>
              <a:ext cx="52518" cy="46669"/>
            </a:xfrm>
            <a:custGeom>
              <a:rect b="b" l="l" r="r" t="t"/>
              <a:pathLst>
                <a:path extrusionOk="0" h="1875" w="2110">
                  <a:moveTo>
                    <a:pt x="2110" y="0"/>
                  </a:moveTo>
                  <a:lnTo>
                    <a:pt x="402" y="994"/>
                  </a:lnTo>
                  <a:cubicBezTo>
                    <a:pt x="402" y="1424"/>
                    <a:pt x="253" y="1726"/>
                    <a:pt x="6" y="1871"/>
                  </a:cubicBezTo>
                  <a:lnTo>
                    <a:pt x="6" y="1871"/>
                  </a:lnTo>
                  <a:lnTo>
                    <a:pt x="1708" y="880"/>
                  </a:lnTo>
                  <a:cubicBezTo>
                    <a:pt x="1958" y="744"/>
                    <a:pt x="2110" y="433"/>
                    <a:pt x="2110" y="0"/>
                  </a:cubicBezTo>
                  <a:close/>
                  <a:moveTo>
                    <a:pt x="6" y="1871"/>
                  </a:moveTo>
                  <a:lnTo>
                    <a:pt x="0" y="1874"/>
                  </a:lnTo>
                  <a:cubicBezTo>
                    <a:pt x="2" y="1873"/>
                    <a:pt x="4" y="1872"/>
                    <a:pt x="6" y="18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8155325" y="2170747"/>
              <a:ext cx="66879" cy="29470"/>
            </a:xfrm>
            <a:custGeom>
              <a:rect b="b" l="l" r="r" t="t"/>
              <a:pathLst>
                <a:path extrusionOk="0" h="1184" w="2687">
                  <a:moveTo>
                    <a:pt x="20" y="1081"/>
                  </a:moveTo>
                  <a:cubicBezTo>
                    <a:pt x="13" y="1085"/>
                    <a:pt x="7" y="1088"/>
                    <a:pt x="0" y="1092"/>
                  </a:cubicBezTo>
                  <a:lnTo>
                    <a:pt x="20" y="1081"/>
                  </a:lnTo>
                  <a:close/>
                  <a:moveTo>
                    <a:pt x="2074" y="1"/>
                  </a:moveTo>
                  <a:cubicBezTo>
                    <a:pt x="1937" y="1"/>
                    <a:pt x="1814" y="34"/>
                    <a:pt x="1708" y="98"/>
                  </a:cubicBezTo>
                  <a:lnTo>
                    <a:pt x="20" y="1081"/>
                  </a:lnTo>
                  <a:lnTo>
                    <a:pt x="20" y="1081"/>
                  </a:lnTo>
                  <a:cubicBezTo>
                    <a:pt x="121" y="1024"/>
                    <a:pt x="238" y="995"/>
                    <a:pt x="366" y="995"/>
                  </a:cubicBezTo>
                  <a:cubicBezTo>
                    <a:pt x="552" y="995"/>
                    <a:pt x="760" y="1056"/>
                    <a:pt x="979" y="1183"/>
                  </a:cubicBezTo>
                  <a:lnTo>
                    <a:pt x="2687" y="189"/>
                  </a:lnTo>
                  <a:cubicBezTo>
                    <a:pt x="2468" y="62"/>
                    <a:pt x="2259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8364426" y="2321829"/>
              <a:ext cx="43085" cy="198174"/>
            </a:xfrm>
            <a:custGeom>
              <a:rect b="b" l="l" r="r" t="t"/>
              <a:pathLst>
                <a:path extrusionOk="0" h="7962" w="1731">
                  <a:moveTo>
                    <a:pt x="1730" y="0"/>
                  </a:moveTo>
                  <a:lnTo>
                    <a:pt x="15" y="995"/>
                  </a:lnTo>
                  <a:lnTo>
                    <a:pt x="0" y="7961"/>
                  </a:lnTo>
                  <a:lnTo>
                    <a:pt x="1708" y="6967"/>
                  </a:lnTo>
                  <a:lnTo>
                    <a:pt x="17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8179693" y="2175451"/>
              <a:ext cx="193619" cy="112030"/>
            </a:xfrm>
            <a:custGeom>
              <a:rect b="b" l="l" r="r" t="t"/>
              <a:pathLst>
                <a:path extrusionOk="0" h="4501" w="7779">
                  <a:moveTo>
                    <a:pt x="1715" y="0"/>
                  </a:moveTo>
                  <a:lnTo>
                    <a:pt x="0" y="994"/>
                  </a:lnTo>
                  <a:lnTo>
                    <a:pt x="6064" y="4500"/>
                  </a:lnTo>
                  <a:lnTo>
                    <a:pt x="7779" y="3499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8330601" y="2262715"/>
              <a:ext cx="76910" cy="83879"/>
            </a:xfrm>
            <a:custGeom>
              <a:rect b="b" l="l" r="r" t="t"/>
              <a:pathLst>
                <a:path extrusionOk="0" h="3370" w="3090">
                  <a:moveTo>
                    <a:pt x="1708" y="0"/>
                  </a:moveTo>
                  <a:lnTo>
                    <a:pt x="1" y="994"/>
                  </a:lnTo>
                  <a:cubicBezTo>
                    <a:pt x="767" y="1427"/>
                    <a:pt x="1382" y="2497"/>
                    <a:pt x="1374" y="3370"/>
                  </a:cubicBezTo>
                  <a:lnTo>
                    <a:pt x="3082" y="2375"/>
                  </a:lnTo>
                  <a:cubicBezTo>
                    <a:pt x="3089" y="1503"/>
                    <a:pt x="2467" y="433"/>
                    <a:pt x="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8184596" y="2259280"/>
              <a:ext cx="138289" cy="231253"/>
            </a:xfrm>
            <a:custGeom>
              <a:rect b="b" l="l" r="r" t="t"/>
              <a:pathLst>
                <a:path extrusionOk="0" h="9291" w="5556">
                  <a:moveTo>
                    <a:pt x="372" y="1"/>
                  </a:moveTo>
                  <a:cubicBezTo>
                    <a:pt x="152" y="1"/>
                    <a:pt x="1" y="172"/>
                    <a:pt x="1" y="472"/>
                  </a:cubicBezTo>
                  <a:cubicBezTo>
                    <a:pt x="23" y="943"/>
                    <a:pt x="274" y="1368"/>
                    <a:pt x="668" y="1626"/>
                  </a:cubicBezTo>
                  <a:cubicBezTo>
                    <a:pt x="775" y="1688"/>
                    <a:pt x="877" y="1718"/>
                    <a:pt x="968" y="1718"/>
                  </a:cubicBezTo>
                  <a:cubicBezTo>
                    <a:pt x="1185" y="1718"/>
                    <a:pt x="1336" y="1546"/>
                    <a:pt x="1336" y="1246"/>
                  </a:cubicBezTo>
                  <a:cubicBezTo>
                    <a:pt x="1314" y="776"/>
                    <a:pt x="1063" y="351"/>
                    <a:pt x="676" y="93"/>
                  </a:cubicBezTo>
                  <a:cubicBezTo>
                    <a:pt x="567" y="30"/>
                    <a:pt x="463" y="1"/>
                    <a:pt x="372" y="1"/>
                  </a:cubicBezTo>
                  <a:close/>
                  <a:moveTo>
                    <a:pt x="84" y="1876"/>
                  </a:moveTo>
                  <a:lnTo>
                    <a:pt x="77" y="6133"/>
                  </a:lnTo>
                  <a:lnTo>
                    <a:pt x="1230" y="6801"/>
                  </a:lnTo>
                  <a:lnTo>
                    <a:pt x="1238" y="2536"/>
                  </a:lnTo>
                  <a:lnTo>
                    <a:pt x="84" y="1876"/>
                  </a:lnTo>
                  <a:close/>
                  <a:moveTo>
                    <a:pt x="1959" y="2961"/>
                  </a:moveTo>
                  <a:lnTo>
                    <a:pt x="1951" y="7219"/>
                  </a:lnTo>
                  <a:lnTo>
                    <a:pt x="3104" y="7879"/>
                  </a:lnTo>
                  <a:lnTo>
                    <a:pt x="3104" y="5777"/>
                  </a:lnTo>
                  <a:cubicBezTo>
                    <a:pt x="3104" y="5350"/>
                    <a:pt x="3163" y="4968"/>
                    <a:pt x="3464" y="4968"/>
                  </a:cubicBezTo>
                  <a:cubicBezTo>
                    <a:pt x="3554" y="4968"/>
                    <a:pt x="3665" y="5002"/>
                    <a:pt x="3803" y="5079"/>
                  </a:cubicBezTo>
                  <a:cubicBezTo>
                    <a:pt x="4395" y="5420"/>
                    <a:pt x="4395" y="6057"/>
                    <a:pt x="4395" y="6558"/>
                  </a:cubicBezTo>
                  <a:lnTo>
                    <a:pt x="4395" y="8630"/>
                  </a:lnTo>
                  <a:lnTo>
                    <a:pt x="5541" y="9290"/>
                  </a:lnTo>
                  <a:lnTo>
                    <a:pt x="5548" y="6953"/>
                  </a:lnTo>
                  <a:cubicBezTo>
                    <a:pt x="5556" y="5807"/>
                    <a:pt x="5343" y="4798"/>
                    <a:pt x="4175" y="4122"/>
                  </a:cubicBezTo>
                  <a:cubicBezTo>
                    <a:pt x="3941" y="3990"/>
                    <a:pt x="3738" y="3936"/>
                    <a:pt x="3571" y="3936"/>
                  </a:cubicBezTo>
                  <a:cubicBezTo>
                    <a:pt x="3336" y="3936"/>
                    <a:pt x="3170" y="4041"/>
                    <a:pt x="3082" y="4183"/>
                  </a:cubicBezTo>
                  <a:lnTo>
                    <a:pt x="3067" y="4175"/>
                  </a:lnTo>
                  <a:lnTo>
                    <a:pt x="3067" y="3599"/>
                  </a:lnTo>
                  <a:lnTo>
                    <a:pt x="1959" y="296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8184596" y="2259206"/>
              <a:ext cx="33079" cy="169376"/>
            </a:xfrm>
            <a:custGeom>
              <a:rect b="b" l="l" r="r" t="t"/>
              <a:pathLst>
                <a:path extrusionOk="0" h="6805" w="1329">
                  <a:moveTo>
                    <a:pt x="368" y="0"/>
                  </a:moveTo>
                  <a:cubicBezTo>
                    <a:pt x="152" y="0"/>
                    <a:pt x="1" y="175"/>
                    <a:pt x="1" y="475"/>
                  </a:cubicBezTo>
                  <a:cubicBezTo>
                    <a:pt x="23" y="938"/>
                    <a:pt x="266" y="1371"/>
                    <a:pt x="661" y="1629"/>
                  </a:cubicBezTo>
                  <a:cubicBezTo>
                    <a:pt x="769" y="1690"/>
                    <a:pt x="870" y="1719"/>
                    <a:pt x="960" y="1719"/>
                  </a:cubicBezTo>
                  <a:cubicBezTo>
                    <a:pt x="1180" y="1719"/>
                    <a:pt x="1329" y="1545"/>
                    <a:pt x="1329" y="1249"/>
                  </a:cubicBezTo>
                  <a:cubicBezTo>
                    <a:pt x="1306" y="779"/>
                    <a:pt x="1063" y="346"/>
                    <a:pt x="668" y="96"/>
                  </a:cubicBezTo>
                  <a:cubicBezTo>
                    <a:pt x="561" y="31"/>
                    <a:pt x="459" y="0"/>
                    <a:pt x="368" y="0"/>
                  </a:cubicBezTo>
                  <a:close/>
                  <a:moveTo>
                    <a:pt x="84" y="1879"/>
                  </a:moveTo>
                  <a:lnTo>
                    <a:pt x="77" y="6136"/>
                  </a:lnTo>
                  <a:lnTo>
                    <a:pt x="1230" y="6804"/>
                  </a:lnTo>
                  <a:lnTo>
                    <a:pt x="1238" y="2539"/>
                  </a:lnTo>
                  <a:lnTo>
                    <a:pt x="84" y="18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8233131" y="2332780"/>
              <a:ext cx="89579" cy="157753"/>
            </a:xfrm>
            <a:custGeom>
              <a:rect b="b" l="l" r="r" t="t"/>
              <a:pathLst>
                <a:path extrusionOk="0" h="6338" w="3599">
                  <a:moveTo>
                    <a:pt x="9" y="1"/>
                  </a:moveTo>
                  <a:lnTo>
                    <a:pt x="1" y="4266"/>
                  </a:lnTo>
                  <a:lnTo>
                    <a:pt x="1147" y="4926"/>
                  </a:lnTo>
                  <a:lnTo>
                    <a:pt x="1154" y="2824"/>
                  </a:lnTo>
                  <a:cubicBezTo>
                    <a:pt x="1154" y="2394"/>
                    <a:pt x="1212" y="2008"/>
                    <a:pt x="1509" y="2008"/>
                  </a:cubicBezTo>
                  <a:cubicBezTo>
                    <a:pt x="1600" y="2008"/>
                    <a:pt x="1712" y="2044"/>
                    <a:pt x="1853" y="2126"/>
                  </a:cubicBezTo>
                  <a:cubicBezTo>
                    <a:pt x="2452" y="2475"/>
                    <a:pt x="2445" y="3104"/>
                    <a:pt x="2445" y="3598"/>
                  </a:cubicBezTo>
                  <a:lnTo>
                    <a:pt x="2445" y="5669"/>
                  </a:lnTo>
                  <a:lnTo>
                    <a:pt x="3591" y="6337"/>
                  </a:lnTo>
                  <a:lnTo>
                    <a:pt x="3598" y="4000"/>
                  </a:lnTo>
                  <a:cubicBezTo>
                    <a:pt x="3598" y="2854"/>
                    <a:pt x="3393" y="1845"/>
                    <a:pt x="2225" y="1169"/>
                  </a:cubicBezTo>
                  <a:lnTo>
                    <a:pt x="2225" y="1177"/>
                  </a:lnTo>
                  <a:cubicBezTo>
                    <a:pt x="1988" y="1040"/>
                    <a:pt x="1784" y="984"/>
                    <a:pt x="1616" y="984"/>
                  </a:cubicBezTo>
                  <a:cubicBezTo>
                    <a:pt x="1384" y="984"/>
                    <a:pt x="1220" y="1089"/>
                    <a:pt x="1132" y="1230"/>
                  </a:cubicBezTo>
                  <a:lnTo>
                    <a:pt x="1117" y="1222"/>
                  </a:lnTo>
                  <a:lnTo>
                    <a:pt x="1117" y="646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" name="Google Shape;277;p27"/>
          <p:cNvGrpSpPr/>
          <p:nvPr/>
        </p:nvGrpSpPr>
        <p:grpSpPr>
          <a:xfrm>
            <a:off x="2607113" y="2305636"/>
            <a:ext cx="314160" cy="446883"/>
            <a:chOff x="8137753" y="2733261"/>
            <a:chExt cx="262764" cy="373773"/>
          </a:xfrm>
        </p:grpSpPr>
        <p:sp>
          <p:nvSpPr>
            <p:cNvPr id="278" name="Google Shape;278;p27"/>
            <p:cNvSpPr/>
            <p:nvPr/>
          </p:nvSpPr>
          <p:spPr>
            <a:xfrm>
              <a:off x="8137753" y="2733410"/>
              <a:ext cx="262764" cy="373624"/>
            </a:xfrm>
            <a:custGeom>
              <a:rect b="b" l="l" r="r" t="t"/>
              <a:pathLst>
                <a:path extrusionOk="0" h="15011" w="10557">
                  <a:moveTo>
                    <a:pt x="2492" y="1"/>
                  </a:moveTo>
                  <a:cubicBezTo>
                    <a:pt x="2359" y="1"/>
                    <a:pt x="2237" y="32"/>
                    <a:pt x="2133" y="92"/>
                  </a:cubicBezTo>
                  <a:lnTo>
                    <a:pt x="426" y="1086"/>
                  </a:lnTo>
                  <a:cubicBezTo>
                    <a:pt x="175" y="1230"/>
                    <a:pt x="23" y="1541"/>
                    <a:pt x="23" y="1974"/>
                  </a:cubicBezTo>
                  <a:lnTo>
                    <a:pt x="1" y="8940"/>
                  </a:lnTo>
                  <a:cubicBezTo>
                    <a:pt x="1" y="9813"/>
                    <a:pt x="615" y="10883"/>
                    <a:pt x="1374" y="11323"/>
                  </a:cubicBezTo>
                  <a:lnTo>
                    <a:pt x="7438" y="14821"/>
                  </a:lnTo>
                  <a:cubicBezTo>
                    <a:pt x="7660" y="14950"/>
                    <a:pt x="7871" y="15011"/>
                    <a:pt x="8057" y="15011"/>
                  </a:cubicBezTo>
                  <a:cubicBezTo>
                    <a:pt x="8201" y="15011"/>
                    <a:pt x="8330" y="14974"/>
                    <a:pt x="8439" y="14905"/>
                  </a:cubicBezTo>
                  <a:lnTo>
                    <a:pt x="8439" y="14905"/>
                  </a:lnTo>
                  <a:lnTo>
                    <a:pt x="8417" y="14913"/>
                  </a:lnTo>
                  <a:lnTo>
                    <a:pt x="10124" y="13918"/>
                  </a:lnTo>
                  <a:cubicBezTo>
                    <a:pt x="10375" y="13774"/>
                    <a:pt x="10526" y="13471"/>
                    <a:pt x="10526" y="13038"/>
                  </a:cubicBezTo>
                  <a:lnTo>
                    <a:pt x="10549" y="6072"/>
                  </a:lnTo>
                  <a:cubicBezTo>
                    <a:pt x="10557" y="5191"/>
                    <a:pt x="9942" y="4129"/>
                    <a:pt x="9176" y="3689"/>
                  </a:cubicBezTo>
                  <a:lnTo>
                    <a:pt x="3112" y="190"/>
                  </a:lnTo>
                  <a:cubicBezTo>
                    <a:pt x="2890" y="62"/>
                    <a:pt x="2679" y="1"/>
                    <a:pt x="24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8347426" y="3057926"/>
              <a:ext cx="52344" cy="46669"/>
            </a:xfrm>
            <a:custGeom>
              <a:rect b="b" l="l" r="r" t="t"/>
              <a:pathLst>
                <a:path extrusionOk="0" h="1875" w="2103">
                  <a:moveTo>
                    <a:pt x="2102" y="0"/>
                  </a:moveTo>
                  <a:lnTo>
                    <a:pt x="402" y="994"/>
                  </a:lnTo>
                  <a:cubicBezTo>
                    <a:pt x="395" y="1427"/>
                    <a:pt x="243" y="1730"/>
                    <a:pt x="0" y="1875"/>
                  </a:cubicBezTo>
                  <a:lnTo>
                    <a:pt x="1708" y="880"/>
                  </a:lnTo>
                  <a:cubicBezTo>
                    <a:pt x="1951" y="736"/>
                    <a:pt x="2102" y="433"/>
                    <a:pt x="2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8148331" y="2733261"/>
              <a:ext cx="66904" cy="29445"/>
            </a:xfrm>
            <a:custGeom>
              <a:rect b="b" l="l" r="r" t="t"/>
              <a:pathLst>
                <a:path extrusionOk="0" h="1183" w="2688">
                  <a:moveTo>
                    <a:pt x="2071" y="0"/>
                  </a:moveTo>
                  <a:cubicBezTo>
                    <a:pt x="1936" y="0"/>
                    <a:pt x="1814" y="33"/>
                    <a:pt x="1708" y="98"/>
                  </a:cubicBezTo>
                  <a:lnTo>
                    <a:pt x="1" y="1092"/>
                  </a:lnTo>
                  <a:cubicBezTo>
                    <a:pt x="106" y="1031"/>
                    <a:pt x="227" y="1000"/>
                    <a:pt x="361" y="1000"/>
                  </a:cubicBezTo>
                  <a:cubicBezTo>
                    <a:pt x="546" y="1000"/>
                    <a:pt x="755" y="1060"/>
                    <a:pt x="980" y="1183"/>
                  </a:cubicBezTo>
                  <a:lnTo>
                    <a:pt x="2687" y="189"/>
                  </a:lnTo>
                  <a:cubicBezTo>
                    <a:pt x="2464" y="62"/>
                    <a:pt x="2256" y="0"/>
                    <a:pt x="2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8357233" y="2884318"/>
              <a:ext cx="43109" cy="198373"/>
            </a:xfrm>
            <a:custGeom>
              <a:rect b="b" l="l" r="r" t="t"/>
              <a:pathLst>
                <a:path extrusionOk="0" h="7970" w="1732">
                  <a:moveTo>
                    <a:pt x="1731" y="1"/>
                  </a:moveTo>
                  <a:lnTo>
                    <a:pt x="24" y="1003"/>
                  </a:lnTo>
                  <a:lnTo>
                    <a:pt x="1" y="7969"/>
                  </a:lnTo>
                  <a:lnTo>
                    <a:pt x="1716" y="6975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8172698" y="2738139"/>
              <a:ext cx="193445" cy="111831"/>
            </a:xfrm>
            <a:custGeom>
              <a:rect b="b" l="l" r="r" t="t"/>
              <a:pathLst>
                <a:path extrusionOk="0" h="4493" w="7772">
                  <a:moveTo>
                    <a:pt x="1708" y="0"/>
                  </a:moveTo>
                  <a:lnTo>
                    <a:pt x="1" y="994"/>
                  </a:lnTo>
                  <a:lnTo>
                    <a:pt x="6064" y="4493"/>
                  </a:lnTo>
                  <a:lnTo>
                    <a:pt x="7772" y="3499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8323631" y="2825403"/>
              <a:ext cx="76711" cy="83879"/>
            </a:xfrm>
            <a:custGeom>
              <a:rect b="b" l="l" r="r" t="t"/>
              <a:pathLst>
                <a:path extrusionOk="0" h="3370" w="3082">
                  <a:moveTo>
                    <a:pt x="1708" y="0"/>
                  </a:moveTo>
                  <a:lnTo>
                    <a:pt x="0" y="994"/>
                  </a:lnTo>
                  <a:cubicBezTo>
                    <a:pt x="759" y="1427"/>
                    <a:pt x="1374" y="2489"/>
                    <a:pt x="1374" y="3370"/>
                  </a:cubicBezTo>
                  <a:lnTo>
                    <a:pt x="3081" y="2376"/>
                  </a:lnTo>
                  <a:cubicBezTo>
                    <a:pt x="3081" y="1503"/>
                    <a:pt x="2466" y="433"/>
                    <a:pt x="1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8226336" y="2867418"/>
              <a:ext cx="96548" cy="215448"/>
            </a:xfrm>
            <a:custGeom>
              <a:rect b="b" l="l" r="r" t="t"/>
              <a:pathLst>
                <a:path extrusionOk="0" h="8656" w="3879">
                  <a:moveTo>
                    <a:pt x="1988" y="1"/>
                  </a:moveTo>
                  <a:cubicBezTo>
                    <a:pt x="1467" y="1"/>
                    <a:pt x="1147" y="425"/>
                    <a:pt x="1147" y="1310"/>
                  </a:cubicBezTo>
                  <a:lnTo>
                    <a:pt x="1147" y="2433"/>
                  </a:lnTo>
                  <a:lnTo>
                    <a:pt x="8" y="1773"/>
                  </a:lnTo>
                  <a:lnTo>
                    <a:pt x="8" y="3291"/>
                  </a:lnTo>
                  <a:lnTo>
                    <a:pt x="1" y="3291"/>
                  </a:lnTo>
                  <a:lnTo>
                    <a:pt x="1147" y="3958"/>
                  </a:lnTo>
                  <a:lnTo>
                    <a:pt x="1139" y="7859"/>
                  </a:lnTo>
                  <a:lnTo>
                    <a:pt x="2505" y="8656"/>
                  </a:lnTo>
                  <a:lnTo>
                    <a:pt x="2513" y="4748"/>
                  </a:lnTo>
                  <a:lnTo>
                    <a:pt x="3651" y="5408"/>
                  </a:lnTo>
                  <a:lnTo>
                    <a:pt x="3826" y="3981"/>
                  </a:lnTo>
                  <a:lnTo>
                    <a:pt x="2520" y="3222"/>
                  </a:lnTo>
                  <a:lnTo>
                    <a:pt x="2520" y="2251"/>
                  </a:lnTo>
                  <a:cubicBezTo>
                    <a:pt x="2520" y="1950"/>
                    <a:pt x="2570" y="1741"/>
                    <a:pt x="2776" y="1741"/>
                  </a:cubicBezTo>
                  <a:cubicBezTo>
                    <a:pt x="2871" y="1741"/>
                    <a:pt x="3000" y="1786"/>
                    <a:pt x="3173" y="1887"/>
                  </a:cubicBezTo>
                  <a:lnTo>
                    <a:pt x="3879" y="2296"/>
                  </a:lnTo>
                  <a:lnTo>
                    <a:pt x="3879" y="930"/>
                  </a:lnTo>
                  <a:cubicBezTo>
                    <a:pt x="3757" y="847"/>
                    <a:pt x="3340" y="566"/>
                    <a:pt x="2854" y="285"/>
                  </a:cubicBezTo>
                  <a:cubicBezTo>
                    <a:pt x="2529" y="97"/>
                    <a:pt x="2236" y="1"/>
                    <a:pt x="1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8226536" y="2867940"/>
              <a:ext cx="96548" cy="214378"/>
            </a:xfrm>
            <a:custGeom>
              <a:rect b="b" l="l" r="r" t="t"/>
              <a:pathLst>
                <a:path extrusionOk="0" h="8613" w="3879">
                  <a:moveTo>
                    <a:pt x="1994" y="0"/>
                  </a:moveTo>
                  <a:cubicBezTo>
                    <a:pt x="1472" y="0"/>
                    <a:pt x="1151" y="425"/>
                    <a:pt x="1146" y="1312"/>
                  </a:cubicBezTo>
                  <a:lnTo>
                    <a:pt x="1146" y="2435"/>
                  </a:lnTo>
                  <a:lnTo>
                    <a:pt x="0" y="1767"/>
                  </a:lnTo>
                  <a:lnTo>
                    <a:pt x="0" y="3285"/>
                  </a:lnTo>
                  <a:lnTo>
                    <a:pt x="1146" y="3953"/>
                  </a:lnTo>
                  <a:lnTo>
                    <a:pt x="1139" y="7823"/>
                  </a:lnTo>
                  <a:lnTo>
                    <a:pt x="2505" y="8612"/>
                  </a:lnTo>
                  <a:lnTo>
                    <a:pt x="2512" y="4742"/>
                  </a:lnTo>
                  <a:lnTo>
                    <a:pt x="3651" y="5402"/>
                  </a:lnTo>
                  <a:lnTo>
                    <a:pt x="3825" y="3975"/>
                  </a:lnTo>
                  <a:lnTo>
                    <a:pt x="2520" y="3216"/>
                  </a:lnTo>
                  <a:lnTo>
                    <a:pt x="2520" y="2245"/>
                  </a:lnTo>
                  <a:cubicBezTo>
                    <a:pt x="2520" y="1944"/>
                    <a:pt x="2570" y="1739"/>
                    <a:pt x="2776" y="1739"/>
                  </a:cubicBezTo>
                  <a:cubicBezTo>
                    <a:pt x="2871" y="1739"/>
                    <a:pt x="3000" y="1782"/>
                    <a:pt x="3173" y="1881"/>
                  </a:cubicBezTo>
                  <a:lnTo>
                    <a:pt x="3878" y="2291"/>
                  </a:lnTo>
                  <a:lnTo>
                    <a:pt x="3878" y="925"/>
                  </a:lnTo>
                  <a:cubicBezTo>
                    <a:pt x="3757" y="841"/>
                    <a:pt x="3339" y="560"/>
                    <a:pt x="2854" y="280"/>
                  </a:cubicBezTo>
                  <a:cubicBezTo>
                    <a:pt x="2530" y="95"/>
                    <a:pt x="2240" y="0"/>
                    <a:pt x="1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6" name="Google Shape;2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63" y="-9525"/>
            <a:ext cx="1095375" cy="1085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7"/>
          <p:cNvSpPr/>
          <p:nvPr/>
        </p:nvSpPr>
        <p:spPr>
          <a:xfrm>
            <a:off x="5583500" y="4180050"/>
            <a:ext cx="2874600" cy="295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lt1"/>
                </a:highlight>
              </a:rPr>
              <a:t>bgfbdfdssdvdcsabdfvsdfasdsdAS</a:t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5583500" y="3990375"/>
            <a:ext cx="3383400" cy="74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7"/>
          <p:cNvSpPr/>
          <p:nvPr/>
        </p:nvSpPr>
        <p:spPr>
          <a:xfrm>
            <a:off x="5644200" y="4180050"/>
            <a:ext cx="1684200" cy="37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1FB299"/>
      </a:accent4>
      <a:accent5>
        <a:srgbClr val="23C7AC"/>
      </a:accent5>
      <a:accent6>
        <a:srgbClr val="7DEBD9"/>
      </a:accent6>
      <a:hlink>
        <a:srgbClr val="7DEB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